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0"/>
  </p:notesMasterIdLst>
  <p:handoutMasterIdLst>
    <p:handoutMasterId r:id="rId11"/>
  </p:handoutMasterIdLst>
  <p:sldIdLst>
    <p:sldId id="256" r:id="rId2"/>
    <p:sldId id="266" r:id="rId3"/>
    <p:sldId id="258" r:id="rId4"/>
    <p:sldId id="259" r:id="rId5"/>
    <p:sldId id="267" r:id="rId6"/>
    <p:sldId id="268" r:id="rId7"/>
    <p:sldId id="264"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397" autoAdjust="0"/>
    <p:restoredTop sz="86482" autoAdjust="0"/>
  </p:normalViewPr>
  <p:slideViewPr>
    <p:cSldViewPr>
      <p:cViewPr varScale="1">
        <p:scale>
          <a:sx n="71" d="100"/>
          <a:sy n="71" d="100"/>
        </p:scale>
        <p:origin x="-632" y="-112"/>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13/06/15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13/06/15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3923928" y="4653136"/>
            <a:ext cx="4680520" cy="1368152"/>
          </a:xfrm>
        </p:spPr>
        <p:txBody>
          <a:bodyPr>
            <a:normAutofit/>
          </a:bodyPr>
          <a:lstStyle/>
          <a:p>
            <a:pPr algn="ctr"/>
            <a:r>
              <a:rPr lang="en-AU" i="1" dirty="0" smtClean="0">
                <a:latin typeface="Century Gothic"/>
                <a:cs typeface="Century Gothic"/>
              </a:rPr>
              <a:t>Research Project</a:t>
            </a:r>
            <a:endParaRPr lang="en-AU" i="1" dirty="0">
              <a:latin typeface="Century Gothic"/>
              <a:cs typeface="Century Gothic"/>
            </a:endParaRPr>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28-30</a:t>
            </a:r>
            <a:endParaRPr lang="en-AU" dirty="0"/>
          </a:p>
        </p:txBody>
      </p:sp>
      <p:sp>
        <p:nvSpPr>
          <p:cNvPr id="4" name="TextBox 3"/>
          <p:cNvSpPr txBox="1"/>
          <p:nvPr/>
        </p:nvSpPr>
        <p:spPr>
          <a:xfrm>
            <a:off x="1060091" y="1772816"/>
            <a:ext cx="2713228" cy="1200329"/>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Future </a:t>
            </a:r>
          </a:p>
          <a:p>
            <a:pPr algn="ctr"/>
            <a:r>
              <a:rPr lang="en-AU" sz="3600" dirty="0" smtClean="0">
                <a:solidFill>
                  <a:schemeClr val="bg1"/>
                </a:solidFill>
                <a:latin typeface="Century Gothic"/>
                <a:cs typeface="Century Gothic"/>
              </a:rPr>
              <a:t>Challenges</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940221"/>
            <a:ext cx="7556313" cy="4937051"/>
          </a:xfrm>
        </p:spPr>
        <p:txBody>
          <a:bodyPr>
            <a:noAutofit/>
          </a:bodyPr>
          <a:lstStyle/>
          <a:p>
            <a:pPr marL="544513" lvl="0" indent="-544513"/>
            <a:r>
              <a:rPr lang="en-AU" sz="2400" dirty="0" smtClean="0">
                <a:latin typeface="Century Gothic"/>
                <a:cs typeface="Century Gothic"/>
              </a:rPr>
              <a:t>From </a:t>
            </a:r>
            <a:r>
              <a:rPr lang="en-AU" sz="2400" dirty="0">
                <a:latin typeface="Century Gothic"/>
                <a:cs typeface="Century Gothic"/>
              </a:rPr>
              <a:t>2006 to 2012 the percentage of students in Catholic schools who are not of the Catholic faith rose from 24% to 29%.  </a:t>
            </a:r>
            <a:br>
              <a:rPr lang="en-AU" sz="2400" dirty="0">
                <a:latin typeface="Century Gothic"/>
                <a:cs typeface="Century Gothic"/>
              </a:rPr>
            </a:br>
            <a:r>
              <a:rPr lang="en-AU" sz="2400" dirty="0">
                <a:latin typeface="Century Gothic"/>
                <a:cs typeface="Century Gothic"/>
              </a:rPr>
              <a:t> </a:t>
            </a:r>
          </a:p>
          <a:p>
            <a:pPr marL="544513" lvl="0" indent="-544513"/>
            <a:r>
              <a:rPr lang="en-AU" sz="2400" dirty="0">
                <a:latin typeface="Century Gothic"/>
                <a:cs typeface="Century Gothic"/>
              </a:rPr>
              <a:t>Accreditation to work in a Catholic school. Variation in requirements across dioceses.</a:t>
            </a:r>
            <a:br>
              <a:rPr lang="en-AU" sz="2400" dirty="0">
                <a:latin typeface="Century Gothic"/>
                <a:cs typeface="Century Gothic"/>
              </a:rPr>
            </a:br>
            <a:endParaRPr lang="en-AU" sz="2400" dirty="0">
              <a:latin typeface="Century Gothic"/>
              <a:cs typeface="Century Gothic"/>
            </a:endParaRPr>
          </a:p>
          <a:p>
            <a:pPr marL="544513" lvl="0" indent="-544513"/>
            <a:r>
              <a:rPr lang="en-AU" sz="2400" dirty="0">
                <a:latin typeface="Century Gothic"/>
                <a:cs typeface="Century Gothic"/>
              </a:rPr>
              <a:t>Research included interviews with senior secondary students, parents and teachers of Religious Education, RECs, Principals, Parish Priests.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2</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2240199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0072" y="4624668"/>
            <a:ext cx="3619128" cy="933450"/>
          </a:xfrm>
        </p:spPr>
        <p:txBody>
          <a:bodyPr>
            <a:noAutofit/>
          </a:bodyPr>
          <a:lstStyle/>
          <a:p>
            <a:r>
              <a:rPr lang="en-AU" i="1" dirty="0" smtClean="0">
                <a:solidFill>
                  <a:schemeClr val="accent6">
                    <a:lumMod val="75000"/>
                  </a:schemeClr>
                </a:solidFill>
                <a:latin typeface="Century Gothic"/>
                <a:cs typeface="Century Gothic"/>
              </a:rPr>
              <a:t>Future challenges: </a:t>
            </a:r>
            <a:r>
              <a:rPr lang="en-AU" i="1" dirty="0" smtClean="0">
                <a:solidFill>
                  <a:schemeClr val="accent6">
                    <a:lumMod val="75000"/>
                  </a:schemeClr>
                </a:solidFill>
                <a:latin typeface="Century Gothic"/>
                <a:cs typeface="Century Gothic"/>
              </a:rPr>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Research Project</a:t>
            </a:r>
            <a:endParaRPr lang="en-US" i="1" dirty="0">
              <a:solidFill>
                <a:schemeClr val="accent6">
                  <a:lumMod val="75000"/>
                </a:schemeClr>
              </a:solidFill>
            </a:endParaRPr>
          </a:p>
        </p:txBody>
      </p:sp>
      <p:sp>
        <p:nvSpPr>
          <p:cNvPr id="3" name="Subtitle 2"/>
          <p:cNvSpPr>
            <a:spLocks noGrp="1"/>
          </p:cNvSpPr>
          <p:nvPr>
            <p:ph type="subTitle" idx="1"/>
          </p:nvPr>
        </p:nvSpPr>
        <p:spPr>
          <a:xfrm>
            <a:off x="3419872" y="5562599"/>
            <a:ext cx="5419328" cy="748553"/>
          </a:xfrm>
        </p:spPr>
        <p:txBody>
          <a:bodyPr/>
          <a:lstStyle/>
          <a:p>
            <a:pPr algn="r"/>
            <a:r>
              <a:rPr lang="en-AU" i="1" dirty="0">
                <a:latin typeface="Century Gothic"/>
                <a:cs typeface="Century Gothic"/>
              </a:rPr>
              <a:t>Chris Quinn, Gabrielle Doyle, Paul </a:t>
            </a:r>
            <a:r>
              <a:rPr lang="en-AU" i="1" dirty="0" err="1">
                <a:latin typeface="Century Gothic"/>
                <a:cs typeface="Century Gothic"/>
              </a:rPr>
              <a:t>Hille</a:t>
            </a:r>
            <a:r>
              <a:rPr lang="en-AU" i="1" dirty="0">
                <a:latin typeface="Century Gothic"/>
                <a:cs typeface="Century Gothic"/>
              </a:rPr>
              <a:t> </a:t>
            </a:r>
            <a:r>
              <a:rPr lang="en-US" i="1" dirty="0" smtClean="0">
                <a:latin typeface="Century Gothic"/>
                <a:cs typeface="Century Gothic"/>
              </a:rPr>
              <a:t>Pages 28-30</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868213"/>
            <a:ext cx="7556313" cy="5081067"/>
          </a:xfrm>
        </p:spPr>
        <p:txBody>
          <a:bodyPr>
            <a:noAutofit/>
          </a:bodyPr>
          <a:lstStyle/>
          <a:p>
            <a:pPr marL="446088" lvl="0" indent="-446088"/>
            <a:r>
              <a:rPr lang="en-AU" sz="2400" dirty="0" smtClean="0">
                <a:latin typeface="Century Gothic"/>
                <a:cs typeface="Century Gothic"/>
              </a:rPr>
              <a:t>From </a:t>
            </a:r>
            <a:r>
              <a:rPr lang="en-AU" sz="2400" dirty="0">
                <a:latin typeface="Century Gothic"/>
                <a:cs typeface="Century Gothic"/>
              </a:rPr>
              <a:t>2006 to 2012 the percentage of students in Catholic schools who are not of the Catholic faith rose from 24% to 29%.  </a:t>
            </a:r>
            <a:br>
              <a:rPr lang="en-AU" sz="2400" dirty="0">
                <a:latin typeface="Century Gothic"/>
                <a:cs typeface="Century Gothic"/>
              </a:rPr>
            </a:br>
            <a:r>
              <a:rPr lang="en-AU" sz="2400" dirty="0">
                <a:latin typeface="Century Gothic"/>
                <a:cs typeface="Century Gothic"/>
              </a:rPr>
              <a:t> </a:t>
            </a:r>
          </a:p>
          <a:p>
            <a:pPr marL="446088" lvl="0" indent="-446088"/>
            <a:r>
              <a:rPr lang="en-AU" sz="2400" dirty="0">
                <a:latin typeface="Century Gothic"/>
                <a:cs typeface="Century Gothic"/>
              </a:rPr>
              <a:t>Accreditation to work in a Catholic school. Variation in requirements across dioceses.</a:t>
            </a:r>
            <a:br>
              <a:rPr lang="en-AU" sz="2400" dirty="0">
                <a:latin typeface="Century Gothic"/>
                <a:cs typeface="Century Gothic"/>
              </a:rPr>
            </a:br>
            <a:endParaRPr lang="en-AU" sz="2400" dirty="0">
              <a:latin typeface="Century Gothic"/>
              <a:cs typeface="Century Gothic"/>
            </a:endParaRPr>
          </a:p>
          <a:p>
            <a:pPr marL="446088" lvl="0" indent="-446088"/>
            <a:r>
              <a:rPr lang="en-AU" sz="2400" dirty="0">
                <a:latin typeface="Century Gothic"/>
                <a:cs typeface="Century Gothic"/>
              </a:rPr>
              <a:t>Research included interviews with senior secondary students, parents and teachers of Religious Education, RECs, Principals, Parish Priests. </a:t>
            </a:r>
            <a:r>
              <a:rPr lang="en-AU" sz="2400" dirty="0" smtClean="0">
                <a:latin typeface="Century Gothic"/>
                <a:cs typeface="Century Gothic"/>
              </a:rPr>
              <a:t>d </a:t>
            </a:r>
            <a:r>
              <a:rPr lang="en-AU" sz="2400" dirty="0">
                <a:latin typeface="Century Gothic"/>
                <a:cs typeface="Century Gothic"/>
              </a:rPr>
              <a:t>an identity that are authentically Catholic</a:t>
            </a:r>
            <a:r>
              <a:rPr lang="en-AU" sz="2400" i="1" dirty="0"/>
              <a:t>.</a:t>
            </a:r>
            <a:r>
              <a:rPr lang="en-AU" sz="2400" dirty="0"/>
              <a:t> </a:t>
            </a:r>
            <a:r>
              <a:rPr lang="en-AU" sz="2400" dirty="0" smtClean="0">
                <a:latin typeface="Century Gothic"/>
                <a:cs typeface="Century Gothic"/>
              </a:rPr>
              <a:t>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413010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908720"/>
            <a:ext cx="7556313" cy="5544616"/>
          </a:xfrm>
        </p:spPr>
        <p:txBody>
          <a:bodyPr>
            <a:noAutofit/>
          </a:bodyPr>
          <a:lstStyle/>
          <a:p>
            <a:pPr marL="446088" lvl="0" indent="-446088"/>
            <a:r>
              <a:rPr lang="en-AU" sz="2400" dirty="0" smtClean="0">
                <a:latin typeface="Century Gothic"/>
                <a:cs typeface="Century Gothic"/>
              </a:rPr>
              <a:t>See </a:t>
            </a:r>
            <a:r>
              <a:rPr lang="en-AU" sz="2400" dirty="0">
                <a:latin typeface="Century Gothic"/>
                <a:cs typeface="Century Gothic"/>
              </a:rPr>
              <a:t>page 30 for themes in Responses … note especially No 7 - Need for better understanding of the role of the Catholic school in to-day’s society, the inter-dependence of school and church, the role of the school in the wider society</a:t>
            </a:r>
            <a:r>
              <a:rPr lang="en-AU" sz="2400" dirty="0" smtClean="0">
                <a:latin typeface="Century Gothic"/>
                <a:cs typeface="Century Gothic"/>
              </a:rPr>
              <a:t>.</a:t>
            </a:r>
            <a:endParaRPr lang="en-AU" sz="2400" dirty="0">
              <a:latin typeface="Century Gothic"/>
              <a:cs typeface="Century Gothic"/>
            </a:endParaRPr>
          </a:p>
          <a:p>
            <a:pPr marL="446088" lvl="0" indent="-446088"/>
            <a:r>
              <a:rPr lang="en-AU" sz="2400" dirty="0">
                <a:latin typeface="Century Gothic"/>
                <a:cs typeface="Century Gothic"/>
              </a:rPr>
              <a:t>See page 30 for Research Team recommendations.   Note especially recommendation 2 : The  development  of policies, frameworks, and strategies at system and school levels to support and enhance opportunities for staff to grow in their own faith and spirituality to be maintained as a priority</a:t>
            </a:r>
            <a:r>
              <a:rPr lang="en-AU" sz="2400" dirty="0" smtClean="0">
                <a:latin typeface="Century Gothic"/>
                <a:cs typeface="Century Gothic"/>
              </a:rPr>
              <a:t>.</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April 2015</a:t>
            </a:r>
            <a:endParaRPr lang="en-AU" dirty="0">
              <a:latin typeface="Century Gothic"/>
              <a:cs typeface="Century Gothic"/>
            </a:endParaRPr>
          </a:p>
        </p:txBody>
      </p:sp>
    </p:spTree>
    <p:extLst>
      <p:ext uri="{BB962C8B-B14F-4D97-AF65-F5344CB8AC3E}">
        <p14:creationId xmlns:p14="http://schemas.microsoft.com/office/powerpoint/2010/main" val="171185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96205"/>
            <a:ext cx="7556313" cy="4144963"/>
          </a:xfrm>
        </p:spPr>
        <p:txBody>
          <a:bodyPr>
            <a:noAutofit/>
          </a:bodyPr>
          <a:lstStyle/>
          <a:p>
            <a:pPr marL="446088" indent="-446088"/>
            <a:r>
              <a:rPr lang="en-AU" sz="2400" dirty="0" smtClean="0">
                <a:latin typeface="Century Gothic"/>
                <a:cs typeface="Century Gothic"/>
              </a:rPr>
              <a:t>Also </a:t>
            </a:r>
            <a:r>
              <a:rPr lang="en-AU" sz="2400" dirty="0">
                <a:latin typeface="Century Gothic"/>
                <a:cs typeface="Century Gothic"/>
              </a:rPr>
              <a:t>note recommendation 4: </a:t>
            </a:r>
            <a:r>
              <a:rPr lang="en-AU" sz="2400" dirty="0" smtClean="0">
                <a:latin typeface="Century Gothic"/>
                <a:cs typeface="Century Gothic"/>
              </a:rPr>
              <a:t/>
            </a:r>
            <a:br>
              <a:rPr lang="en-AU" sz="2400" dirty="0" smtClean="0">
                <a:latin typeface="Century Gothic"/>
                <a:cs typeface="Century Gothic"/>
              </a:rPr>
            </a:br>
            <a:r>
              <a:rPr lang="en-AU" sz="2400" dirty="0" smtClean="0">
                <a:latin typeface="Century Gothic"/>
                <a:cs typeface="Century Gothic"/>
              </a:rPr>
              <a:t>It </a:t>
            </a:r>
            <a:r>
              <a:rPr lang="en-AU" sz="2400" dirty="0">
                <a:latin typeface="Century Gothic"/>
                <a:cs typeface="Century Gothic"/>
              </a:rPr>
              <a:t>is imperative that Catholic school systems plan strategically for the formation and ongoing support of leaders in their role of maintaining in the schools a culture and an identity that are authentically Catholic</a:t>
            </a:r>
            <a:r>
              <a:rPr lang="en-AU" sz="2400" i="1" dirty="0"/>
              <a:t>.</a:t>
            </a:r>
            <a:r>
              <a:rPr lang="en-AU" sz="2400" dirty="0"/>
              <a:t> </a:t>
            </a:r>
            <a:r>
              <a:rPr lang="en-AU" sz="2400" dirty="0" smtClean="0">
                <a:latin typeface="Century Gothic"/>
                <a:cs typeface="Century Gothic"/>
              </a:rPr>
              <a:t>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14 April 2015</a:t>
            </a:r>
            <a:endParaRPr lang="en-AU" dirty="0">
              <a:latin typeface="Century Gothic"/>
              <a:cs typeface="Century Gothic"/>
            </a:endParaRPr>
          </a:p>
        </p:txBody>
      </p:sp>
    </p:spTree>
    <p:extLst>
      <p:ext uri="{BB962C8B-B14F-4D97-AF65-F5344CB8AC3E}">
        <p14:creationId xmlns:p14="http://schemas.microsoft.com/office/powerpoint/2010/main" val="2903590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Sharing some thoughts</a:t>
            </a:r>
            <a:endParaRPr lang="en-US" dirty="0">
              <a:latin typeface="Century Gothic"/>
              <a:cs typeface="Century Gothic"/>
            </a:endParaRPr>
          </a:p>
        </p:txBody>
      </p:sp>
      <p:sp>
        <p:nvSpPr>
          <p:cNvPr id="9" name="Title 1"/>
          <p:cNvSpPr txBox="1">
            <a:spLocks/>
          </p:cNvSpPr>
          <p:nvPr/>
        </p:nvSpPr>
        <p:spPr>
          <a:xfrm>
            <a:off x="2555776" y="4581128"/>
            <a:ext cx="6139408" cy="93345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r>
              <a:rPr lang="en-AU" i="1" dirty="0" smtClean="0">
                <a:solidFill>
                  <a:schemeClr val="accent6">
                    <a:lumMod val="75000"/>
                  </a:schemeClr>
                </a:solidFill>
                <a:latin typeface="Century Gothic"/>
                <a:cs typeface="Century Gothic"/>
              </a:rPr>
              <a:t>Future challenges: Staff formation and New Evangelisation</a:t>
            </a:r>
            <a:endParaRPr lang="en-US" i="1" dirty="0">
              <a:solidFill>
                <a:schemeClr val="accent6">
                  <a:lumMod val="75000"/>
                </a:schemeClr>
              </a:solidFill>
            </a:endParaRPr>
          </a:p>
        </p:txBody>
      </p:sp>
      <p:sp>
        <p:nvSpPr>
          <p:cNvPr id="10" name="Subtitle 2"/>
          <p:cNvSpPr txBox="1">
            <a:spLocks/>
          </p:cNvSpPr>
          <p:nvPr/>
        </p:nvSpPr>
        <p:spPr>
          <a:xfrm>
            <a:off x="3041104" y="5589240"/>
            <a:ext cx="5419328" cy="748553"/>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gn="r"/>
            <a:r>
              <a:rPr lang="en-AU" i="1" dirty="0" smtClean="0">
                <a:latin typeface="Century Gothic"/>
                <a:cs typeface="Century Gothic"/>
              </a:rPr>
              <a:t>Chris Quinn, Gabrielle Doyle, Paul </a:t>
            </a:r>
            <a:r>
              <a:rPr lang="en-AU" i="1" dirty="0" err="1" smtClean="0">
                <a:latin typeface="Century Gothic"/>
                <a:cs typeface="Century Gothic"/>
              </a:rPr>
              <a:t>Hille</a:t>
            </a:r>
            <a:r>
              <a:rPr lang="en-AU" i="1" dirty="0" smtClean="0">
                <a:latin typeface="Century Gothic"/>
                <a:cs typeface="Century Gothic"/>
              </a:rPr>
              <a:t> </a:t>
            </a:r>
            <a:r>
              <a:rPr lang="en-US" i="1" dirty="0" smtClean="0">
                <a:latin typeface="Century Gothic"/>
                <a:cs typeface="Century Gothic"/>
              </a:rPr>
              <a:t>Pages 28-30</a:t>
            </a:r>
            <a:endParaRPr lang="en-US" i="1"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8"/>
            <a:ext cx="7556313" cy="5585123"/>
          </a:xfrm>
        </p:spPr>
        <p:txBody>
          <a:bodyPr>
            <a:noAutofit/>
          </a:bodyPr>
          <a:lstStyle/>
          <a:p>
            <a:pPr lvl="0"/>
            <a:r>
              <a:rPr lang="en-AU" sz="2400" dirty="0" smtClean="0">
                <a:latin typeface="Century Gothic"/>
                <a:cs typeface="Century Gothic"/>
              </a:rPr>
              <a:t>What </a:t>
            </a:r>
            <a:r>
              <a:rPr lang="en-AU" sz="2400" dirty="0">
                <a:latin typeface="Century Gothic"/>
                <a:cs typeface="Century Gothic"/>
              </a:rPr>
              <a:t>are possible reasons for the increasing percentage of enrolments from students who are not of the Catholic faith? What adjustments have we as system/school made to enable these students to be at ease with the religious dimension of schools</a:t>
            </a:r>
            <a:r>
              <a:rPr lang="en-AU" sz="2400" dirty="0" smtClean="0">
                <a:latin typeface="Century Gothic"/>
                <a:cs typeface="Century Gothic"/>
              </a:rPr>
              <a:t>?</a:t>
            </a:r>
            <a:endParaRPr lang="en-AU" sz="2400" dirty="0">
              <a:latin typeface="Century Gothic"/>
              <a:cs typeface="Century Gothic"/>
            </a:endParaRPr>
          </a:p>
          <a:p>
            <a:pPr lvl="0"/>
            <a:r>
              <a:rPr lang="en-AU" sz="2400" dirty="0">
                <a:latin typeface="Century Gothic"/>
                <a:cs typeface="Century Gothic"/>
              </a:rPr>
              <a:t>To what extent are the recommendations on page 30 already operative in our school?  Any gaps</a:t>
            </a:r>
            <a:r>
              <a:rPr lang="en-AU" sz="2400" dirty="0" smtClean="0">
                <a:latin typeface="Century Gothic"/>
                <a:cs typeface="Century Gothic"/>
              </a:rPr>
              <a:t>?</a:t>
            </a:r>
            <a:endParaRPr lang="en-AU" sz="2400" dirty="0">
              <a:latin typeface="Century Gothic"/>
              <a:cs typeface="Century Gothic"/>
            </a:endParaRPr>
          </a:p>
          <a:p>
            <a:r>
              <a:rPr lang="en-AU" sz="2400" dirty="0">
                <a:latin typeface="Century Gothic"/>
                <a:cs typeface="Century Gothic"/>
              </a:rPr>
              <a:t>Does this research prompt thoughts of a possible research project that would provide us with data to review and renew the faith life of our own school community</a:t>
            </a:r>
            <a:r>
              <a:rPr lang="en-AU" sz="2400" dirty="0" smtClean="0">
                <a:latin typeface="Century Gothic"/>
                <a:cs typeface="Century Gothic"/>
              </a:rPr>
              <a:t>?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13 June 2015	</a:t>
            </a:r>
            <a:endParaRPr lang="en-AU" dirty="0">
              <a:latin typeface="Century Gothic"/>
              <a:cs typeface="Century Gothic"/>
            </a:endParaRPr>
          </a:p>
        </p:txBody>
      </p:sp>
    </p:spTree>
    <p:extLst>
      <p:ext uri="{BB962C8B-B14F-4D97-AF65-F5344CB8AC3E}">
        <p14:creationId xmlns:p14="http://schemas.microsoft.com/office/powerpoint/2010/main" val="2757491383"/>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1524</TotalTime>
  <Words>312</Words>
  <Application>Microsoft Macintosh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Research Project</vt:lpstr>
      <vt:lpstr>PowerPoint Presentation</vt:lpstr>
      <vt:lpstr>Future challenges:  Research Project</vt:lpstr>
      <vt:lpstr>PowerPoint Presentation</vt:lpstr>
      <vt:lpstr>PowerPoint Presentation</vt:lpstr>
      <vt:lpstr>PowerPoint Presentation</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17</cp:revision>
  <dcterms:created xsi:type="dcterms:W3CDTF">2015-03-26T23:46:35Z</dcterms:created>
  <dcterms:modified xsi:type="dcterms:W3CDTF">2015-06-13T04:24:43Z</dcterms:modified>
</cp:coreProperties>
</file>