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9"/>
  </p:notesMasterIdLst>
  <p:handoutMasterIdLst>
    <p:handoutMasterId r:id="rId10"/>
  </p:handoutMasterIdLst>
  <p:sldIdLst>
    <p:sldId id="256" r:id="rId2"/>
    <p:sldId id="258" r:id="rId3"/>
    <p:sldId id="259" r:id="rId4"/>
    <p:sldId id="266" r:id="rId5"/>
    <p:sldId id="267" r:id="rId6"/>
    <p:sldId id="264" r:id="rId7"/>
    <p:sldId id="265"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0" autoAdjust="0"/>
    <p:restoredTop sz="86482" autoAdjust="0"/>
  </p:normalViewPr>
  <p:slideViewPr>
    <p:cSldViewPr>
      <p:cViewPr varScale="1">
        <p:scale>
          <a:sx n="91" d="100"/>
          <a:sy n="91" d="100"/>
        </p:scale>
        <p:origin x="-384" y="-112"/>
      </p:cViewPr>
      <p:guideLst>
        <p:guide orient="horz" pos="2160"/>
        <p:guide pos="2880"/>
      </p:guideLst>
    </p:cSldViewPr>
  </p:slideViewPr>
  <p:outlineViewPr>
    <p:cViewPr>
      <p:scale>
        <a:sx n="33" d="100"/>
        <a:sy n="33" d="100"/>
      </p:scale>
      <p:origin x="0" y="36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61EB8D-3910-B34D-A06C-340E46E507AE}" type="datetimeFigureOut">
              <a:rPr lang="en-US" smtClean="0"/>
              <a:t>14/04/15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076141-0EE5-9B40-B34E-4F2E2A41ED6D}" type="slidenum">
              <a:rPr lang="en-US" smtClean="0"/>
              <a:t>‹#›</a:t>
            </a:fld>
            <a:endParaRPr lang="en-US"/>
          </a:p>
        </p:txBody>
      </p:sp>
    </p:spTree>
    <p:extLst>
      <p:ext uri="{BB962C8B-B14F-4D97-AF65-F5344CB8AC3E}">
        <p14:creationId xmlns:p14="http://schemas.microsoft.com/office/powerpoint/2010/main" val="22814629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A4A993-048F-8741-875F-E5C679610682}" type="datetimeFigureOut">
              <a:rPr lang="en-US" smtClean="0"/>
              <a:t>14/04/15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5FF591-CE16-8D45-B844-9F951375240E}" type="slidenum">
              <a:rPr lang="en-US" smtClean="0"/>
              <a:t>‹#›</a:t>
            </a:fld>
            <a:endParaRPr lang="en-US"/>
          </a:p>
        </p:txBody>
      </p:sp>
    </p:spTree>
    <p:extLst>
      <p:ext uri="{BB962C8B-B14F-4D97-AF65-F5344CB8AC3E}">
        <p14:creationId xmlns:p14="http://schemas.microsoft.com/office/powerpoint/2010/main" val="23746011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AU"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r>
              <a:rPr lang="en-AU" smtClean="0"/>
              <a:t>11/04/15</a:t>
            </a:r>
            <a:endParaRPr lang="en-AU"/>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AU"/>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AU" smtClean="0"/>
              <a:t>Click to edit Master title style</a:t>
            </a:r>
            <a:endParaRPr/>
          </a:p>
        </p:txBody>
      </p:sp>
      <p:sp>
        <p:nvSpPr>
          <p:cNvPr id="5" name="Date Placeholder 4"/>
          <p:cNvSpPr>
            <a:spLocks noGrp="1"/>
          </p:cNvSpPr>
          <p:nvPr>
            <p:ph type="dt" sz="half" idx="10"/>
          </p:nvPr>
        </p:nvSpPr>
        <p:spPr/>
        <p:txBody>
          <a:bodyPr/>
          <a:lstStyle/>
          <a:p>
            <a:r>
              <a:rPr lang="en-AU" smtClean="0"/>
              <a:t>11/04/15</a:t>
            </a:r>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0DC5BC2-0320-4BDD-B601-A1C4E58A58FE}" type="slidenum">
              <a:rPr lang="en-AU" smtClean="0"/>
              <a:t>‹#›</a:t>
            </a:fld>
            <a:endParaRPr lang="en-AU"/>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AU" smtClean="0"/>
              <a:t>Click to edit Master title style</a:t>
            </a:r>
            <a:endParaRPr/>
          </a:p>
        </p:txBody>
      </p:sp>
      <p:sp>
        <p:nvSpPr>
          <p:cNvPr id="3" name="Date Placeholder 2"/>
          <p:cNvSpPr>
            <a:spLocks noGrp="1"/>
          </p:cNvSpPr>
          <p:nvPr>
            <p:ph type="dt" sz="half" idx="10"/>
          </p:nvPr>
        </p:nvSpPr>
        <p:spPr/>
        <p:txBody>
          <a:bodyPr/>
          <a:lstStyle/>
          <a:p>
            <a:r>
              <a:rPr lang="en-AU" smtClean="0"/>
              <a:t>11/04/15</a:t>
            </a:r>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0DC5BC2-0320-4BDD-B601-A1C4E58A58FE}" type="slidenum">
              <a:rPr lang="en-AU" smtClean="0"/>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r>
              <a:rPr lang="en-AU" smtClean="0"/>
              <a:t>11/04/15</a:t>
            </a:r>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0DC5BC2-0320-4BDD-B601-A1C4E58A58FE}" type="slidenum">
              <a:rPr lang="en-AU" smtClean="0"/>
              <a:t>‹#›</a:t>
            </a:fld>
            <a:endParaRPr lang="en-A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AU"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r>
              <a:rPr lang="en-AU" smtClean="0"/>
              <a:t>11/04/15</a:t>
            </a:r>
            <a:endParaRPr lang="en-AU"/>
          </a:p>
        </p:txBody>
      </p:sp>
      <p:sp>
        <p:nvSpPr>
          <p:cNvPr id="6" name="Footer Placeholder 5"/>
          <p:cNvSpPr>
            <a:spLocks noGrp="1"/>
          </p:cNvSpPr>
          <p:nvPr>
            <p:ph type="ftr" sz="quarter" idx="11"/>
          </p:nvPr>
        </p:nvSpPr>
        <p:spPr>
          <a:xfrm>
            <a:off x="3859305" y="6423585"/>
            <a:ext cx="3316941" cy="365125"/>
          </a:xfrm>
        </p:spPr>
        <p:txBody>
          <a:bodyPr/>
          <a:lstStyle/>
          <a:p>
            <a:endParaRPr lang="en-AU"/>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AU"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r>
              <a:rPr lang="en-AU" smtClean="0"/>
              <a:t>11/04/15</a:t>
            </a:r>
            <a:endParaRPr lang="en-AU"/>
          </a:p>
        </p:txBody>
      </p:sp>
      <p:sp>
        <p:nvSpPr>
          <p:cNvPr id="6" name="Footer Placeholder 5"/>
          <p:cNvSpPr>
            <a:spLocks noGrp="1"/>
          </p:cNvSpPr>
          <p:nvPr>
            <p:ph type="ftr" sz="quarter" idx="11"/>
          </p:nvPr>
        </p:nvSpPr>
        <p:spPr>
          <a:xfrm>
            <a:off x="4191000" y="6423585"/>
            <a:ext cx="3005138" cy="365125"/>
          </a:xfrm>
        </p:spPr>
        <p:txBody>
          <a:bodyPr/>
          <a:lstStyle/>
          <a:p>
            <a:endParaRPr lang="en-AU"/>
          </a:p>
        </p:txBody>
      </p:sp>
      <p:sp>
        <p:nvSpPr>
          <p:cNvPr id="7" name="Slide Number Placeholder 6"/>
          <p:cNvSpPr>
            <a:spLocks noGrp="1"/>
          </p:cNvSpPr>
          <p:nvPr>
            <p:ph type="sldNum" sz="quarter" idx="12"/>
          </p:nvPr>
        </p:nvSpPr>
        <p:spPr/>
        <p:txBody>
          <a:bodyPr/>
          <a:lstStyle/>
          <a:p>
            <a:fld id="{D0DC5BC2-0320-4BDD-B601-A1C4E58A58FE}" type="slidenum">
              <a:rPr lang="en-AU" smtClean="0"/>
              <a:t>‹#›</a:t>
            </a:fld>
            <a:endParaRPr lang="en-AU"/>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AU"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r>
              <a:rPr lang="en-AU" smtClean="0"/>
              <a:t>11/04/15</a:t>
            </a:r>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0DC5BC2-0320-4BDD-B601-A1C4E58A58FE}" type="slidenum">
              <a:rPr lang="en-AU" smtClean="0"/>
              <a:t>‹#›</a:t>
            </a:fld>
            <a:endParaRPr lang="en-AU"/>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AU"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r>
              <a:rPr lang="en-AU" smtClean="0"/>
              <a:t>11/04/15</a:t>
            </a:r>
            <a:endParaRPr lang="en-AU"/>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AU"/>
          </a:p>
        </p:txBody>
      </p:sp>
      <p:sp>
        <p:nvSpPr>
          <p:cNvPr id="7" name="Slide Number Placeholder 6"/>
          <p:cNvSpPr>
            <a:spLocks noGrp="1"/>
          </p:cNvSpPr>
          <p:nvPr>
            <p:ph type="sldNum" sz="quarter" idx="12"/>
          </p:nvPr>
        </p:nvSpPr>
        <p:spPr/>
        <p:txBody>
          <a:bodyPr/>
          <a:lstStyle/>
          <a:p>
            <a:fld id="{D0DC5BC2-0320-4BDD-B601-A1C4E58A58FE}" type="slidenum">
              <a:rPr lang="en-AU" smtClean="0"/>
              <a:t>‹#›</a:t>
            </a:fld>
            <a:endParaRPr lang="en-AU"/>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AU"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AU"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AU"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r>
              <a:rPr lang="en-AU" smtClean="0"/>
              <a:t>11/04/15</a:t>
            </a:r>
            <a:endParaRPr lang="en-AU"/>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AU"/>
          </a:p>
        </p:txBody>
      </p:sp>
      <p:sp>
        <p:nvSpPr>
          <p:cNvPr id="7" name="Slide Number Placeholder 6"/>
          <p:cNvSpPr>
            <a:spLocks noGrp="1"/>
          </p:cNvSpPr>
          <p:nvPr>
            <p:ph type="sldNum" sz="quarter" idx="12"/>
          </p:nvPr>
        </p:nvSpPr>
        <p:spPr/>
        <p:txBody>
          <a:bodyPr/>
          <a:lstStyle/>
          <a:p>
            <a:fld id="{D0DC5BC2-0320-4BDD-B601-A1C4E58A58FE}" type="slidenum">
              <a:rPr lang="en-AU" smtClean="0"/>
              <a:t>‹#›</a:t>
            </a:fld>
            <a:endParaRPr lang="en-AU"/>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AU"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AU"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AU"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AU"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r>
              <a:rPr lang="en-AU" smtClean="0"/>
              <a:t>11/04/15</a:t>
            </a:r>
            <a:endParaRPr lang="en-AU"/>
          </a:p>
        </p:txBody>
      </p:sp>
      <p:sp>
        <p:nvSpPr>
          <p:cNvPr id="6" name="Footer Placeholder 5"/>
          <p:cNvSpPr>
            <a:spLocks noGrp="1"/>
          </p:cNvSpPr>
          <p:nvPr>
            <p:ph type="ftr" sz="quarter" idx="11"/>
          </p:nvPr>
        </p:nvSpPr>
        <p:spPr>
          <a:xfrm>
            <a:off x="4191000" y="6423585"/>
            <a:ext cx="3005138" cy="365125"/>
          </a:xfrm>
        </p:spPr>
        <p:txBody>
          <a:bodyPr/>
          <a:lstStyle/>
          <a:p>
            <a:endParaRPr lang="en-AU"/>
          </a:p>
        </p:txBody>
      </p:sp>
      <p:sp>
        <p:nvSpPr>
          <p:cNvPr id="7" name="Slide Number Placeholder 6"/>
          <p:cNvSpPr>
            <a:spLocks noGrp="1"/>
          </p:cNvSpPr>
          <p:nvPr>
            <p:ph type="sldNum" sz="quarter" idx="12"/>
          </p:nvPr>
        </p:nvSpPr>
        <p:spPr/>
        <p:txBody>
          <a:bodyPr/>
          <a:lstStyle/>
          <a:p>
            <a:fld id="{D0DC5BC2-0320-4BDD-B601-A1C4E58A58FE}" type="slidenum">
              <a:rPr lang="en-AU" smtClean="0"/>
              <a:t>‹#›</a:t>
            </a:fld>
            <a:endParaRPr lang="en-AU"/>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AU"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AU"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AU"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r>
              <a:rPr lang="en-AU" smtClean="0"/>
              <a:t>11/04/15</a:t>
            </a:r>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0DC5BC2-0320-4BDD-B601-A1C4E58A58FE}"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r>
              <a:rPr lang="en-AU" smtClean="0"/>
              <a:t>11/04/15</a:t>
            </a:r>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0DC5BC2-0320-4BDD-B601-A1C4E58A58FE}" type="slidenum">
              <a:rPr lang="en-AU" smtClean="0"/>
              <a:t>‹#›</a:t>
            </a:fld>
            <a:endParaRPr lang="en-AU"/>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AU"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r>
              <a:rPr lang="en-AU" smtClean="0"/>
              <a:t>11/04/15</a:t>
            </a:r>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0DC5BC2-0320-4BDD-B601-A1C4E58A58FE}" type="slidenum">
              <a:rPr lang="en-AU" smtClean="0"/>
              <a:t>‹#›</a:t>
            </a:fld>
            <a:endParaRPr lang="en-AU"/>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AU"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r>
              <a:rPr lang="en-AU" smtClean="0"/>
              <a:t>11/04/15</a:t>
            </a:r>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0DC5BC2-0320-4BDD-B601-A1C4E58A58FE}" type="slidenum">
              <a:rPr lang="en-AU" smtClean="0"/>
              <a:t>‹#›</a:t>
            </a:fld>
            <a:endParaRPr lang="en-AU"/>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AU"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AU"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r>
              <a:rPr lang="en-AU" smtClean="0"/>
              <a:t>11/04/15</a:t>
            </a:r>
            <a:endParaRPr lang="en-AU"/>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AU"/>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AU"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AU"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AU"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AU"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r>
              <a:rPr lang="en-AU" smtClean="0"/>
              <a:t>11/04/15</a:t>
            </a:r>
            <a:endParaRPr lang="en-AU"/>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AU"/>
          </a:p>
        </p:txBody>
      </p:sp>
      <p:sp>
        <p:nvSpPr>
          <p:cNvPr id="6" name="Slide Number Placeholder 5"/>
          <p:cNvSpPr>
            <a:spLocks noGrp="1"/>
          </p:cNvSpPr>
          <p:nvPr>
            <p:ph type="sldNum" sz="quarter" idx="12"/>
          </p:nvPr>
        </p:nvSpPr>
        <p:spPr>
          <a:xfrm>
            <a:off x="8305800" y="6248774"/>
            <a:ext cx="554038" cy="365125"/>
          </a:xfrm>
        </p:spPr>
        <p:txBody>
          <a:bodyPr/>
          <a:lstStyle/>
          <a:p>
            <a:fld id="{D0DC5BC2-0320-4BDD-B601-A1C4E58A58FE}" type="slidenum">
              <a:rPr lang="en-AU" smtClean="0"/>
              <a:t>‹#›</a:t>
            </a:fld>
            <a:endParaRPr lang="en-AU"/>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r>
              <a:rPr lang="en-AU" smtClean="0"/>
              <a:t>11/04/15</a:t>
            </a:r>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0DC5BC2-0320-4BDD-B601-A1C4E58A58FE}"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AU"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7" name="Date Placeholder 6"/>
          <p:cNvSpPr>
            <a:spLocks noGrp="1"/>
          </p:cNvSpPr>
          <p:nvPr>
            <p:ph type="dt" sz="half" idx="10"/>
          </p:nvPr>
        </p:nvSpPr>
        <p:spPr/>
        <p:txBody>
          <a:bodyPr/>
          <a:lstStyle/>
          <a:p>
            <a:r>
              <a:rPr lang="en-AU" smtClean="0"/>
              <a:t>11/04/15</a:t>
            </a:r>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0DC5BC2-0320-4BDD-B601-A1C4E58A58FE}" type="slidenum">
              <a:rPr lang="en-AU" smtClean="0"/>
              <a:t>‹#›</a:t>
            </a:fld>
            <a:endParaRPr lang="en-AU"/>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r>
              <a:rPr lang="en-AU" smtClean="0"/>
              <a:t>11/04/15</a:t>
            </a:r>
            <a:endParaRPr lang="en-AU"/>
          </a:p>
        </p:txBody>
      </p:sp>
      <p:sp>
        <p:nvSpPr>
          <p:cNvPr id="6" name="Footer Placeholder 5"/>
          <p:cNvSpPr>
            <a:spLocks noGrp="1"/>
          </p:cNvSpPr>
          <p:nvPr>
            <p:ph type="ftr" sz="quarter" idx="11"/>
          </p:nvPr>
        </p:nvSpPr>
        <p:spPr/>
        <p:txBody>
          <a:bodyPr/>
          <a:lstStyle/>
          <a:p>
            <a:endParaRPr lang="en-AU"/>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D0DC5BC2-0320-4BDD-B601-A1C4E58A58FE}"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r>
              <a:rPr lang="en-AU" smtClean="0"/>
              <a:t>11/04/15</a:t>
            </a:r>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0DC5BC2-0320-4BDD-B601-A1C4E58A58FE}" type="slidenum">
              <a:rPr lang="en-AU" smtClean="0"/>
              <a:t>‹#›</a:t>
            </a:fld>
            <a:endParaRPr lang="en-AU"/>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AU"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r>
              <a:rPr lang="en-AU" smtClean="0"/>
              <a:t>11/04/15</a:t>
            </a:r>
            <a:endParaRPr lang="en-AU"/>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AU"/>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D0DC5BC2-0320-4BDD-B601-A1C4E58A58FE}"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Lst>
  <p:hf hdr="0" ft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19-K-WOCSBC-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8384" y="4653136"/>
            <a:ext cx="816124" cy="1171742"/>
          </a:xfrm>
          <a:prstGeom prst="rect">
            <a:avLst/>
          </a:prstGeom>
        </p:spPr>
      </p:pic>
      <p:sp>
        <p:nvSpPr>
          <p:cNvPr id="2" name="Title 1"/>
          <p:cNvSpPr>
            <a:spLocks noGrp="1"/>
          </p:cNvSpPr>
          <p:nvPr>
            <p:ph type="ctrTitle"/>
          </p:nvPr>
        </p:nvSpPr>
        <p:spPr>
          <a:xfrm>
            <a:off x="4565848" y="4653136"/>
            <a:ext cx="4038600" cy="933450"/>
          </a:xfrm>
        </p:spPr>
        <p:txBody>
          <a:bodyPr>
            <a:normAutofit/>
          </a:bodyPr>
          <a:lstStyle/>
          <a:p>
            <a:r>
              <a:rPr lang="en-US" sz="2000" i="1" dirty="0" smtClean="0">
                <a:latin typeface="Century Gothic"/>
                <a:cs typeface="Century Gothic"/>
              </a:rPr>
              <a:t>   </a:t>
            </a:r>
            <a:r>
              <a:rPr lang="en-AU" sz="2000" i="1" dirty="0" smtClean="0">
                <a:latin typeface="Century Gothic"/>
                <a:cs typeface="Century Gothic"/>
              </a:rPr>
              <a:t>Three Principals reflect</a:t>
            </a:r>
            <a:endParaRPr lang="en-AU" sz="2000" dirty="0"/>
          </a:p>
        </p:txBody>
      </p:sp>
      <p:sp>
        <p:nvSpPr>
          <p:cNvPr id="3" name="Subtitle 2"/>
          <p:cNvSpPr>
            <a:spLocks noGrp="1"/>
          </p:cNvSpPr>
          <p:nvPr>
            <p:ph type="subTitle" idx="1"/>
          </p:nvPr>
        </p:nvSpPr>
        <p:spPr>
          <a:xfrm>
            <a:off x="4788024" y="3933056"/>
            <a:ext cx="4038600" cy="748553"/>
          </a:xfrm>
        </p:spPr>
        <p:txBody>
          <a:bodyPr/>
          <a:lstStyle/>
          <a:p>
            <a:pPr algn="r"/>
            <a:r>
              <a:rPr lang="en-AU" sz="1800" i="1" dirty="0" smtClean="0">
                <a:solidFill>
                  <a:srgbClr val="FFFFFF"/>
                </a:solidFill>
                <a:latin typeface="Century Gothic"/>
                <a:cs typeface="Century Gothic"/>
              </a:rPr>
              <a:t>22-27</a:t>
            </a:r>
            <a:endParaRPr lang="en-AU" dirty="0"/>
          </a:p>
        </p:txBody>
      </p:sp>
      <p:sp>
        <p:nvSpPr>
          <p:cNvPr id="4" name="TextBox 3"/>
          <p:cNvSpPr txBox="1"/>
          <p:nvPr/>
        </p:nvSpPr>
        <p:spPr>
          <a:xfrm>
            <a:off x="941628" y="1124744"/>
            <a:ext cx="2950147" cy="2308324"/>
          </a:xfrm>
          <a:prstGeom prst="rect">
            <a:avLst/>
          </a:prstGeom>
          <a:noFill/>
        </p:spPr>
        <p:txBody>
          <a:bodyPr wrap="none" rtlCol="0">
            <a:spAutoFit/>
          </a:bodyPr>
          <a:lstStyle/>
          <a:p>
            <a:pPr algn="ctr"/>
            <a:r>
              <a:rPr lang="en-AU" sz="3600" dirty="0" smtClean="0">
                <a:solidFill>
                  <a:schemeClr val="bg1"/>
                </a:solidFill>
                <a:latin typeface="Century Gothic"/>
                <a:cs typeface="Century Gothic"/>
              </a:rPr>
              <a:t>Will Catholic </a:t>
            </a:r>
          </a:p>
          <a:p>
            <a:pPr algn="ctr"/>
            <a:r>
              <a:rPr lang="en-AU" sz="3600" dirty="0" smtClean="0">
                <a:solidFill>
                  <a:schemeClr val="bg1"/>
                </a:solidFill>
                <a:latin typeface="Century Gothic"/>
                <a:cs typeface="Century Gothic"/>
              </a:rPr>
              <a:t>Schools be </a:t>
            </a:r>
          </a:p>
          <a:p>
            <a:pPr algn="ctr"/>
            <a:r>
              <a:rPr lang="en-AU" sz="3600" dirty="0" smtClean="0">
                <a:solidFill>
                  <a:schemeClr val="bg1"/>
                </a:solidFill>
                <a:latin typeface="Century Gothic"/>
                <a:cs typeface="Century Gothic"/>
              </a:rPr>
              <a:t>Catholic </a:t>
            </a:r>
          </a:p>
          <a:p>
            <a:pPr algn="ctr"/>
            <a:r>
              <a:rPr lang="en-AU" sz="3600" dirty="0" smtClean="0">
                <a:solidFill>
                  <a:schemeClr val="bg1"/>
                </a:solidFill>
                <a:latin typeface="Century Gothic"/>
                <a:cs typeface="Century Gothic"/>
              </a:rPr>
              <a:t>in 2030?</a:t>
            </a:r>
            <a:endParaRPr lang="en-US" sz="3600" dirty="0">
              <a:solidFill>
                <a:schemeClr val="bg1"/>
              </a:solidFill>
              <a:latin typeface="Century Gothic"/>
              <a:cs typeface="Century Gothic"/>
            </a:endParaRPr>
          </a:p>
        </p:txBody>
      </p:sp>
      <p:pic>
        <p:nvPicPr>
          <p:cNvPr id="6" name="Picture 5" descr="harsas.jpg"/>
          <p:cNvPicPr>
            <a:picLocks noChangeAspect="1"/>
          </p:cNvPicPr>
          <p:nvPr/>
        </p:nvPicPr>
        <p:blipFill rotWithShape="1">
          <a:blip r:embed="rId3" cstate="print">
            <a:extLst>
              <a:ext uri="{28A0092B-C50C-407E-A947-70E740481C1C}">
                <a14:useLocalDpi xmlns:a14="http://schemas.microsoft.com/office/drawing/2010/main" val="0"/>
              </a:ext>
            </a:extLst>
          </a:blip>
          <a:srcRect t="4072" b="12183"/>
          <a:stretch/>
        </p:blipFill>
        <p:spPr>
          <a:xfrm>
            <a:off x="4932040" y="2420888"/>
            <a:ext cx="1590142" cy="1944216"/>
          </a:xfrm>
          <a:prstGeom prst="rect">
            <a:avLst/>
          </a:prstGeom>
        </p:spPr>
      </p:pic>
      <p:pic>
        <p:nvPicPr>
          <p:cNvPr id="7" name="Picture 6" descr="triciamiadens.jpg"/>
          <p:cNvPicPr>
            <a:picLocks noChangeAspect="1"/>
          </p:cNvPicPr>
          <p:nvPr/>
        </p:nvPicPr>
        <p:blipFill rotWithShape="1">
          <a:blip r:embed="rId4" cstate="print">
            <a:extLst>
              <a:ext uri="{28A0092B-C50C-407E-A947-70E740481C1C}">
                <a14:useLocalDpi xmlns:a14="http://schemas.microsoft.com/office/drawing/2010/main" val="0"/>
              </a:ext>
            </a:extLst>
          </a:blip>
          <a:srcRect l="5217" t="-3322" r="6174" b="29490"/>
          <a:stretch/>
        </p:blipFill>
        <p:spPr>
          <a:xfrm>
            <a:off x="4860032" y="260648"/>
            <a:ext cx="1659176" cy="1860779"/>
          </a:xfrm>
          <a:prstGeom prst="rect">
            <a:avLst/>
          </a:prstGeom>
        </p:spPr>
      </p:pic>
      <p:pic>
        <p:nvPicPr>
          <p:cNvPr id="8" name="Picture 7" descr="belindakennedy.jpg"/>
          <p:cNvPicPr>
            <a:picLocks noChangeAspect="1"/>
          </p:cNvPicPr>
          <p:nvPr/>
        </p:nvPicPr>
        <p:blipFill rotWithShape="1">
          <a:blip r:embed="rId5">
            <a:extLst>
              <a:ext uri="{28A0092B-C50C-407E-A947-70E740481C1C}">
                <a14:useLocalDpi xmlns:a14="http://schemas.microsoft.com/office/drawing/2010/main" val="0"/>
              </a:ext>
            </a:extLst>
          </a:blip>
          <a:srcRect t="4567" b="20877"/>
          <a:stretch/>
        </p:blipFill>
        <p:spPr>
          <a:xfrm>
            <a:off x="7020272" y="332656"/>
            <a:ext cx="1620463" cy="1816684"/>
          </a:xfrm>
          <a:prstGeom prst="rect">
            <a:avLst/>
          </a:prstGeom>
        </p:spPr>
      </p:pic>
    </p:spTree>
    <p:extLst>
      <p:ext uri="{BB962C8B-B14F-4D97-AF65-F5344CB8AC3E}">
        <p14:creationId xmlns:p14="http://schemas.microsoft.com/office/powerpoint/2010/main" val="3323557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AU" i="1" dirty="0" smtClean="0">
                <a:solidFill>
                  <a:schemeClr val="accent6">
                    <a:lumMod val="75000"/>
                  </a:schemeClr>
                </a:solidFill>
                <a:latin typeface="Century Gothic"/>
                <a:cs typeface="Century Gothic"/>
              </a:rPr>
              <a:t>Will Catholic Schools be Catholic in 2030?</a:t>
            </a:r>
            <a:r>
              <a:rPr lang="en-US" i="1" dirty="0" smtClean="0">
                <a:solidFill>
                  <a:schemeClr val="accent6">
                    <a:lumMod val="75000"/>
                  </a:schemeClr>
                </a:solidFill>
                <a:latin typeface="Century Gothic"/>
                <a:cs typeface="Century Gothic"/>
              </a:rPr>
              <a:t/>
            </a:r>
            <a:br>
              <a:rPr lang="en-US" i="1" dirty="0" smtClean="0">
                <a:solidFill>
                  <a:schemeClr val="accent6">
                    <a:lumMod val="75000"/>
                  </a:schemeClr>
                </a:solidFill>
                <a:latin typeface="Century Gothic"/>
                <a:cs typeface="Century Gothic"/>
              </a:rPr>
            </a:br>
            <a:endParaRPr lang="en-US" i="1" dirty="0">
              <a:solidFill>
                <a:schemeClr val="accent6">
                  <a:lumMod val="75000"/>
                </a:schemeClr>
              </a:solidFill>
            </a:endParaRPr>
          </a:p>
        </p:txBody>
      </p:sp>
      <p:sp>
        <p:nvSpPr>
          <p:cNvPr id="3" name="Subtitle 2"/>
          <p:cNvSpPr>
            <a:spLocks noGrp="1"/>
          </p:cNvSpPr>
          <p:nvPr>
            <p:ph type="subTitle" idx="1"/>
          </p:nvPr>
        </p:nvSpPr>
        <p:spPr/>
        <p:txBody>
          <a:bodyPr/>
          <a:lstStyle/>
          <a:p>
            <a:pPr algn="r"/>
            <a:r>
              <a:rPr lang="en-US" i="1" dirty="0" smtClean="0">
                <a:latin typeface="Century Gothic"/>
                <a:cs typeface="Century Gothic"/>
              </a:rPr>
              <a:t>Three Principals reflect Pages 22-27</a:t>
            </a:r>
            <a:endParaRPr lang="en-US" i="1" dirty="0">
              <a:latin typeface="Century Gothic"/>
              <a:cs typeface="Century Gothic"/>
            </a:endParaRPr>
          </a:p>
        </p:txBody>
      </p:sp>
      <p:sp>
        <p:nvSpPr>
          <p:cNvPr id="6" name="Text Placeholder 5"/>
          <p:cNvSpPr>
            <a:spLocks noGrp="1"/>
          </p:cNvSpPr>
          <p:nvPr>
            <p:ph type="body" sz="half" idx="2"/>
          </p:nvPr>
        </p:nvSpPr>
        <p:spPr/>
        <p:txBody>
          <a:bodyPr/>
          <a:lstStyle/>
          <a:p>
            <a:r>
              <a:rPr lang="en-US" dirty="0" smtClean="0">
                <a:latin typeface="Century Gothic"/>
                <a:cs typeface="Century Gothic"/>
              </a:rPr>
              <a:t>Themes</a:t>
            </a:r>
            <a:endParaRPr lang="en-US" dirty="0">
              <a:latin typeface="Century Gothic"/>
              <a:cs typeface="Century Gothic"/>
            </a:endParaRPr>
          </a:p>
        </p:txBody>
      </p:sp>
    </p:spTree>
    <p:extLst>
      <p:ext uri="{BB962C8B-B14F-4D97-AF65-F5344CB8AC3E}">
        <p14:creationId xmlns:p14="http://schemas.microsoft.com/office/powerpoint/2010/main" val="2526474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a:xfrm>
            <a:off x="611560" y="1124744"/>
            <a:ext cx="5903125" cy="3672408"/>
          </a:xfrm>
        </p:spPr>
        <p:txBody>
          <a:bodyPr>
            <a:noAutofit/>
          </a:bodyPr>
          <a:lstStyle/>
          <a:p>
            <a:pPr lvl="0"/>
            <a:r>
              <a:rPr lang="en-AU" sz="2400" i="1" dirty="0" smtClean="0">
                <a:latin typeface="Century Gothic"/>
                <a:cs typeface="Century Gothic"/>
              </a:rPr>
              <a:t>‘Given </a:t>
            </a:r>
            <a:r>
              <a:rPr lang="en-AU" sz="2400" i="1" dirty="0">
                <a:latin typeface="Century Gothic"/>
                <a:cs typeface="Century Gothic"/>
              </a:rPr>
              <a:t>the faith commitment I witness among many school leaders and teachers, I am confident that the schools will be authentically Catholic in 2030. Let us make sure however that we do not take this for </a:t>
            </a:r>
            <a:r>
              <a:rPr lang="en-AU" sz="2400" i="1" dirty="0" smtClean="0">
                <a:latin typeface="Century Gothic"/>
                <a:cs typeface="Century Gothic"/>
              </a:rPr>
              <a:t>granted.’ </a:t>
            </a:r>
          </a:p>
          <a:p>
            <a:pPr lvl="0"/>
            <a:endParaRPr lang="en-AU" sz="2400" i="1" dirty="0">
              <a:latin typeface="Century Gothic"/>
              <a:cs typeface="Century Gothic"/>
            </a:endParaRPr>
          </a:p>
          <a:p>
            <a:pPr lvl="0" algn="r"/>
            <a:r>
              <a:rPr lang="en-AU" sz="2400" i="1" dirty="0" err="1" smtClean="0">
                <a:latin typeface="Century Gothic"/>
                <a:cs typeface="Century Gothic"/>
              </a:rPr>
              <a:t>Sr</a:t>
            </a:r>
            <a:r>
              <a:rPr lang="en-AU" sz="2400" i="1" dirty="0" smtClean="0">
                <a:latin typeface="Century Gothic"/>
                <a:cs typeface="Century Gothic"/>
              </a:rPr>
              <a:t> </a:t>
            </a:r>
            <a:r>
              <a:rPr lang="en-AU" sz="2400" i="1" dirty="0">
                <a:latin typeface="Century Gothic"/>
                <a:cs typeface="Century Gothic"/>
              </a:rPr>
              <a:t>Brenda </a:t>
            </a:r>
            <a:r>
              <a:rPr lang="en-AU" sz="2400" i="1" dirty="0" smtClean="0">
                <a:latin typeface="Century Gothic"/>
                <a:cs typeface="Century Gothic"/>
              </a:rPr>
              <a:t>Kennedy</a:t>
            </a:r>
            <a:endParaRPr lang="en-AU" sz="2400" i="1" dirty="0">
              <a:latin typeface="Century Gothic"/>
              <a:cs typeface="Century Gothic"/>
            </a:endParaRPr>
          </a:p>
          <a:p>
            <a:pPr lvl="0"/>
            <a:endParaRPr lang="en-AU" sz="2400" i="1" dirty="0">
              <a:latin typeface="Century Gothic"/>
              <a:cs typeface="Century Gothic"/>
            </a:endParaRPr>
          </a:p>
        </p:txBody>
      </p:sp>
      <p:sp>
        <p:nvSpPr>
          <p:cNvPr id="5" name="Slide Number Placeholder 4"/>
          <p:cNvSpPr>
            <a:spLocks noGrp="1"/>
          </p:cNvSpPr>
          <p:nvPr>
            <p:ph type="sldNum" sz="quarter" idx="12"/>
          </p:nvPr>
        </p:nvSpPr>
        <p:spPr/>
        <p:txBody>
          <a:bodyPr/>
          <a:lstStyle/>
          <a:p>
            <a:fld id="{D0DC5BC2-0320-4BDD-B601-A1C4E58A58FE}" type="slidenum">
              <a:rPr lang="en-AU" smtClean="0"/>
              <a:t>3</a:t>
            </a:fld>
            <a:endParaRPr lang="en-AU"/>
          </a:p>
        </p:txBody>
      </p:sp>
      <p:sp>
        <p:nvSpPr>
          <p:cNvPr id="6" name="Date Placeholder 5"/>
          <p:cNvSpPr txBox="1">
            <a:spLocks/>
          </p:cNvSpPr>
          <p:nvPr/>
        </p:nvSpPr>
        <p:spPr>
          <a:xfrm>
            <a:off x="467544" y="6381328"/>
            <a:ext cx="1232647"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smtClean="0">
                <a:latin typeface="Century Gothic"/>
                <a:cs typeface="Century Gothic"/>
              </a:rPr>
              <a:t>13 April 2015</a:t>
            </a:r>
            <a:endParaRPr lang="en-AU" dirty="0">
              <a:latin typeface="Century Gothic"/>
              <a:cs typeface="Century Gothic"/>
            </a:endParaRPr>
          </a:p>
        </p:txBody>
      </p:sp>
      <p:pic>
        <p:nvPicPr>
          <p:cNvPr id="7" name="Picture 6" descr="belindakennedy.jpg"/>
          <p:cNvPicPr>
            <a:picLocks noChangeAspect="1"/>
          </p:cNvPicPr>
          <p:nvPr/>
        </p:nvPicPr>
        <p:blipFill rotWithShape="1">
          <a:blip r:embed="rId2">
            <a:extLst>
              <a:ext uri="{28A0092B-C50C-407E-A947-70E740481C1C}">
                <a14:useLocalDpi xmlns:a14="http://schemas.microsoft.com/office/drawing/2010/main" val="0"/>
              </a:ext>
            </a:extLst>
          </a:blip>
          <a:srcRect t="4567" b="20877"/>
          <a:stretch/>
        </p:blipFill>
        <p:spPr>
          <a:xfrm>
            <a:off x="7020272" y="332656"/>
            <a:ext cx="1620463" cy="1816684"/>
          </a:xfrm>
          <a:prstGeom prst="rect">
            <a:avLst/>
          </a:prstGeom>
        </p:spPr>
      </p:pic>
    </p:spTree>
    <p:extLst>
      <p:ext uri="{BB962C8B-B14F-4D97-AF65-F5344CB8AC3E}">
        <p14:creationId xmlns:p14="http://schemas.microsoft.com/office/powerpoint/2010/main" val="4130107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a:xfrm>
            <a:off x="611560" y="1124744"/>
            <a:ext cx="5903125" cy="4248472"/>
          </a:xfrm>
        </p:spPr>
        <p:txBody>
          <a:bodyPr>
            <a:noAutofit/>
          </a:bodyPr>
          <a:lstStyle/>
          <a:p>
            <a:pPr lvl="0"/>
            <a:r>
              <a:rPr lang="en-AU" sz="2400" i="1" dirty="0" smtClean="0">
                <a:latin typeface="Century Gothic"/>
                <a:cs typeface="Century Gothic"/>
              </a:rPr>
              <a:t>‘</a:t>
            </a:r>
            <a:r>
              <a:rPr lang="en-AU" sz="2400" i="1" dirty="0">
                <a:latin typeface="Century Gothic"/>
                <a:cs typeface="Century Gothic"/>
              </a:rPr>
              <a:t>Religious  </a:t>
            </a:r>
            <a:r>
              <a:rPr lang="en-AU" sz="2400" i="1" dirty="0" smtClean="0">
                <a:latin typeface="Century Gothic"/>
                <a:cs typeface="Century Gothic"/>
              </a:rPr>
              <a:t>- Sisters </a:t>
            </a:r>
            <a:r>
              <a:rPr lang="en-AU" sz="2400" i="1" dirty="0">
                <a:latin typeface="Century Gothic"/>
                <a:cs typeface="Century Gothic"/>
              </a:rPr>
              <a:t>and Brothers mainly- were integral to the development and identity of Catholic schools for many generations. </a:t>
            </a:r>
            <a:r>
              <a:rPr lang="en-AU" sz="2400" i="1" dirty="0">
                <a:latin typeface="Century Gothic"/>
                <a:cs typeface="Century Gothic"/>
              </a:rPr>
              <a:t>I have been a beneficiary of their rich legacy. </a:t>
            </a:r>
            <a:r>
              <a:rPr lang="en-AU" sz="2400" i="1" dirty="0">
                <a:latin typeface="Century Gothic"/>
                <a:cs typeface="Century Gothic"/>
              </a:rPr>
              <a:t>Likewise, as a last member of ‘that tribe’, I feel privileged and inspired to be part of the new generation of school leaders and staff.’ </a:t>
            </a:r>
            <a:endParaRPr lang="en-AU" sz="2400" i="1" dirty="0" smtClean="0">
              <a:latin typeface="Century Gothic"/>
              <a:cs typeface="Century Gothic"/>
            </a:endParaRPr>
          </a:p>
          <a:p>
            <a:pPr lvl="0"/>
            <a:endParaRPr lang="en-AU" sz="2400" i="1" dirty="0">
              <a:latin typeface="Century Gothic"/>
              <a:cs typeface="Century Gothic"/>
            </a:endParaRPr>
          </a:p>
          <a:p>
            <a:pPr lvl="0" algn="r"/>
            <a:r>
              <a:rPr lang="en-AU" sz="2400" i="1" dirty="0" smtClean="0">
                <a:latin typeface="Century Gothic"/>
                <a:cs typeface="Century Gothic"/>
              </a:rPr>
              <a:t>Br </a:t>
            </a:r>
            <a:r>
              <a:rPr lang="en-AU" sz="2400" i="1" dirty="0">
                <a:latin typeface="Century Gothic"/>
                <a:cs typeface="Century Gothic"/>
              </a:rPr>
              <a:t>Nicholas </a:t>
            </a:r>
            <a:r>
              <a:rPr lang="en-AU" sz="2400" i="1" dirty="0" err="1" smtClean="0">
                <a:latin typeface="Century Gothic"/>
                <a:cs typeface="Century Gothic"/>
              </a:rPr>
              <a:t>Harsas</a:t>
            </a:r>
            <a:endParaRPr lang="en-AU" sz="2400" i="1" dirty="0">
              <a:latin typeface="Century Gothic"/>
              <a:cs typeface="Century Gothic"/>
            </a:endParaRPr>
          </a:p>
        </p:txBody>
      </p:sp>
      <p:sp>
        <p:nvSpPr>
          <p:cNvPr id="5" name="Slide Number Placeholder 4"/>
          <p:cNvSpPr>
            <a:spLocks noGrp="1"/>
          </p:cNvSpPr>
          <p:nvPr>
            <p:ph type="sldNum" sz="quarter" idx="12"/>
          </p:nvPr>
        </p:nvSpPr>
        <p:spPr/>
        <p:txBody>
          <a:bodyPr/>
          <a:lstStyle/>
          <a:p>
            <a:fld id="{D0DC5BC2-0320-4BDD-B601-A1C4E58A58FE}" type="slidenum">
              <a:rPr lang="en-AU" smtClean="0"/>
              <a:t>4</a:t>
            </a:fld>
            <a:endParaRPr lang="en-AU"/>
          </a:p>
        </p:txBody>
      </p:sp>
      <p:sp>
        <p:nvSpPr>
          <p:cNvPr id="6" name="Date Placeholder 5"/>
          <p:cNvSpPr txBox="1">
            <a:spLocks/>
          </p:cNvSpPr>
          <p:nvPr/>
        </p:nvSpPr>
        <p:spPr>
          <a:xfrm>
            <a:off x="467544" y="6381328"/>
            <a:ext cx="1232647"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smtClean="0">
                <a:latin typeface="Century Gothic"/>
                <a:cs typeface="Century Gothic"/>
              </a:rPr>
              <a:t>14 </a:t>
            </a:r>
            <a:r>
              <a:rPr lang="en-AU" dirty="0" smtClean="0">
                <a:latin typeface="Century Gothic"/>
                <a:cs typeface="Century Gothic"/>
              </a:rPr>
              <a:t>April 2015</a:t>
            </a:r>
            <a:endParaRPr lang="en-AU" dirty="0">
              <a:latin typeface="Century Gothic"/>
              <a:cs typeface="Century Gothic"/>
            </a:endParaRPr>
          </a:p>
        </p:txBody>
      </p:sp>
      <p:pic>
        <p:nvPicPr>
          <p:cNvPr id="7" name="Picture 6" descr="harsas.jpg"/>
          <p:cNvPicPr>
            <a:picLocks noChangeAspect="1"/>
          </p:cNvPicPr>
          <p:nvPr/>
        </p:nvPicPr>
        <p:blipFill rotWithShape="1">
          <a:blip r:embed="rId2" cstate="print">
            <a:extLst>
              <a:ext uri="{28A0092B-C50C-407E-A947-70E740481C1C}">
                <a14:useLocalDpi xmlns:a14="http://schemas.microsoft.com/office/drawing/2010/main" val="0"/>
              </a:ext>
            </a:extLst>
          </a:blip>
          <a:srcRect t="4072" b="12183"/>
          <a:stretch/>
        </p:blipFill>
        <p:spPr>
          <a:xfrm>
            <a:off x="7020272" y="260648"/>
            <a:ext cx="1590142" cy="1944216"/>
          </a:xfrm>
          <a:prstGeom prst="rect">
            <a:avLst/>
          </a:prstGeom>
        </p:spPr>
      </p:pic>
    </p:spTree>
    <p:extLst>
      <p:ext uri="{BB962C8B-B14F-4D97-AF65-F5344CB8AC3E}">
        <p14:creationId xmlns:p14="http://schemas.microsoft.com/office/powerpoint/2010/main" val="2039162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a:xfrm>
            <a:off x="467544" y="620688"/>
            <a:ext cx="6047141" cy="5760640"/>
          </a:xfrm>
        </p:spPr>
        <p:txBody>
          <a:bodyPr>
            <a:noAutofit/>
          </a:bodyPr>
          <a:lstStyle/>
          <a:p>
            <a:pPr lvl="0"/>
            <a:r>
              <a:rPr lang="en-AU" sz="2300" i="1" dirty="0" smtClean="0">
                <a:latin typeface="Century Gothic"/>
                <a:cs typeface="Century Gothic"/>
              </a:rPr>
              <a:t>‘</a:t>
            </a:r>
            <a:r>
              <a:rPr lang="en-AU" sz="2300" i="1" dirty="0">
                <a:latin typeface="Century Gothic"/>
                <a:cs typeface="Century Gothic"/>
              </a:rPr>
              <a:t>When the time came for Xavier College to have a ‘front door’, this is the first message I wanted to be seen by everyone who entered: ‘Christ: the reason, the teacher, the model and the inspiration.’ I believed that I would want no other mission statement’</a:t>
            </a:r>
          </a:p>
          <a:p>
            <a:r>
              <a:rPr lang="en-AU" sz="2300" i="1" dirty="0">
                <a:latin typeface="Century Gothic"/>
                <a:cs typeface="Century Gothic"/>
              </a:rPr>
              <a:t>‘My hope is that this belief filters down to all members of the Xavier community. </a:t>
            </a:r>
            <a:r>
              <a:rPr lang="en-AU" sz="2300" i="1" dirty="0">
                <a:latin typeface="Century Gothic"/>
                <a:cs typeface="Century Gothic"/>
              </a:rPr>
              <a:t>Whether that person is a teacher or a student, or a parent, our actions should be shaped by the person of Christ, the most charismatic and courageous change agent of all time’ </a:t>
            </a:r>
            <a:endParaRPr lang="en-AU" sz="2300" i="1" dirty="0" smtClean="0">
              <a:latin typeface="Century Gothic"/>
              <a:cs typeface="Century Gothic"/>
            </a:endParaRPr>
          </a:p>
          <a:p>
            <a:pPr algn="r"/>
            <a:r>
              <a:rPr lang="en-AU" sz="2400" i="1" dirty="0" smtClean="0">
                <a:latin typeface="Century Gothic"/>
                <a:cs typeface="Century Gothic"/>
              </a:rPr>
              <a:t>Tricia Maidens</a:t>
            </a:r>
            <a:endParaRPr lang="en-AU" sz="2400" i="1" dirty="0">
              <a:latin typeface="Century Gothic"/>
              <a:cs typeface="Century Gothic"/>
            </a:endParaRPr>
          </a:p>
        </p:txBody>
      </p:sp>
      <p:sp>
        <p:nvSpPr>
          <p:cNvPr id="5" name="Slide Number Placeholder 4"/>
          <p:cNvSpPr>
            <a:spLocks noGrp="1"/>
          </p:cNvSpPr>
          <p:nvPr>
            <p:ph type="sldNum" sz="quarter" idx="12"/>
          </p:nvPr>
        </p:nvSpPr>
        <p:spPr/>
        <p:txBody>
          <a:bodyPr/>
          <a:lstStyle/>
          <a:p>
            <a:fld id="{D0DC5BC2-0320-4BDD-B601-A1C4E58A58FE}" type="slidenum">
              <a:rPr lang="en-AU" smtClean="0"/>
              <a:t>5</a:t>
            </a:fld>
            <a:endParaRPr lang="en-AU"/>
          </a:p>
        </p:txBody>
      </p:sp>
      <p:sp>
        <p:nvSpPr>
          <p:cNvPr id="6" name="Date Placeholder 5"/>
          <p:cNvSpPr txBox="1">
            <a:spLocks/>
          </p:cNvSpPr>
          <p:nvPr/>
        </p:nvSpPr>
        <p:spPr>
          <a:xfrm>
            <a:off x="467544" y="6381328"/>
            <a:ext cx="1232647"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smtClean="0">
                <a:latin typeface="Century Gothic"/>
                <a:cs typeface="Century Gothic"/>
              </a:rPr>
              <a:t>13 April 2015</a:t>
            </a:r>
            <a:endParaRPr lang="en-AU" dirty="0">
              <a:latin typeface="Century Gothic"/>
              <a:cs typeface="Century Gothic"/>
            </a:endParaRPr>
          </a:p>
        </p:txBody>
      </p:sp>
      <p:pic>
        <p:nvPicPr>
          <p:cNvPr id="7" name="Picture 6" descr="triciamiadens.jpg"/>
          <p:cNvPicPr>
            <a:picLocks noChangeAspect="1"/>
          </p:cNvPicPr>
          <p:nvPr/>
        </p:nvPicPr>
        <p:blipFill rotWithShape="1">
          <a:blip r:embed="rId2" cstate="print">
            <a:extLst>
              <a:ext uri="{28A0092B-C50C-407E-A947-70E740481C1C}">
                <a14:useLocalDpi xmlns:a14="http://schemas.microsoft.com/office/drawing/2010/main" val="0"/>
              </a:ext>
            </a:extLst>
          </a:blip>
          <a:srcRect l="5217" t="-3322" r="6174" b="29490"/>
          <a:stretch/>
        </p:blipFill>
        <p:spPr>
          <a:xfrm>
            <a:off x="6948264" y="260648"/>
            <a:ext cx="1659176" cy="1860779"/>
          </a:xfrm>
          <a:prstGeom prst="rect">
            <a:avLst/>
          </a:prstGeom>
        </p:spPr>
      </p:pic>
    </p:spTree>
    <p:extLst>
      <p:ext uri="{BB962C8B-B14F-4D97-AF65-F5344CB8AC3E}">
        <p14:creationId xmlns:p14="http://schemas.microsoft.com/office/powerpoint/2010/main" val="904270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AU" i="1" dirty="0" smtClean="0">
                <a:solidFill>
                  <a:schemeClr val="accent6">
                    <a:lumMod val="75000"/>
                  </a:schemeClr>
                </a:solidFill>
                <a:latin typeface="Century Gothic"/>
                <a:cs typeface="Century Gothic"/>
              </a:rPr>
              <a:t>Will Catholic Schools be Catholic in 2030?</a:t>
            </a:r>
            <a:endParaRPr lang="en-US" i="1" dirty="0">
              <a:solidFill>
                <a:schemeClr val="accent6">
                  <a:lumMod val="75000"/>
                </a:schemeClr>
              </a:solidFill>
            </a:endParaRPr>
          </a:p>
        </p:txBody>
      </p:sp>
      <p:sp>
        <p:nvSpPr>
          <p:cNvPr id="3" name="Subtitle 2"/>
          <p:cNvSpPr>
            <a:spLocks noGrp="1"/>
          </p:cNvSpPr>
          <p:nvPr>
            <p:ph type="subTitle" idx="1"/>
          </p:nvPr>
        </p:nvSpPr>
        <p:spPr/>
        <p:txBody>
          <a:bodyPr/>
          <a:lstStyle/>
          <a:p>
            <a:pPr algn="r"/>
            <a:r>
              <a:rPr lang="en-US" i="1" dirty="0" smtClean="0">
                <a:latin typeface="Century Gothic"/>
                <a:cs typeface="Century Gothic"/>
              </a:rPr>
              <a:t>Three Principals reflect Pages 22-27</a:t>
            </a:r>
            <a:endParaRPr lang="en-US" i="1" dirty="0">
              <a:latin typeface="Century Gothic"/>
              <a:cs typeface="Century Gothic"/>
            </a:endParaRPr>
          </a:p>
        </p:txBody>
      </p:sp>
      <p:sp>
        <p:nvSpPr>
          <p:cNvPr id="6" name="Text Placeholder 5"/>
          <p:cNvSpPr>
            <a:spLocks noGrp="1"/>
          </p:cNvSpPr>
          <p:nvPr>
            <p:ph type="body" sz="half" idx="2"/>
          </p:nvPr>
        </p:nvSpPr>
        <p:spPr>
          <a:xfrm>
            <a:off x="857250" y="1124744"/>
            <a:ext cx="3086100" cy="2040905"/>
          </a:xfrm>
        </p:spPr>
        <p:txBody>
          <a:bodyPr/>
          <a:lstStyle/>
          <a:p>
            <a:r>
              <a:rPr lang="en-US" dirty="0" smtClean="0">
                <a:latin typeface="Century Gothic"/>
                <a:cs typeface="Century Gothic"/>
              </a:rPr>
              <a:t>Sharing some thoughts</a:t>
            </a:r>
            <a:endParaRPr lang="en-US" dirty="0">
              <a:latin typeface="Century Gothic"/>
              <a:cs typeface="Century Gothic"/>
            </a:endParaRPr>
          </a:p>
        </p:txBody>
      </p:sp>
    </p:spTree>
    <p:extLst>
      <p:ext uri="{BB962C8B-B14F-4D97-AF65-F5344CB8AC3E}">
        <p14:creationId xmlns:p14="http://schemas.microsoft.com/office/powerpoint/2010/main" val="246870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20688"/>
            <a:ext cx="7556313" cy="5688632"/>
          </a:xfrm>
        </p:spPr>
        <p:txBody>
          <a:bodyPr>
            <a:noAutofit/>
          </a:bodyPr>
          <a:lstStyle/>
          <a:p>
            <a:pPr marL="363538" lvl="0" indent="-363538"/>
            <a:r>
              <a:rPr lang="en-AU" sz="2100" dirty="0" smtClean="0">
                <a:latin typeface="Century Gothic"/>
                <a:cs typeface="Century Gothic"/>
              </a:rPr>
              <a:t>Fifty </a:t>
            </a:r>
            <a:r>
              <a:rPr lang="en-AU" sz="2100" dirty="0">
                <a:latin typeface="Century Gothic"/>
                <a:cs typeface="Century Gothic"/>
              </a:rPr>
              <a:t>years ago - 1965 - there were over 3,600 Religious, mainly nuns and brothers, actively engaged as teachers and leaders in Catholic schools in NSW. </a:t>
            </a:r>
            <a:r>
              <a:rPr lang="en-AU" sz="2100" dirty="0">
                <a:latin typeface="Century Gothic"/>
                <a:cs typeface="Century Gothic"/>
              </a:rPr>
              <a:t>Now </a:t>
            </a:r>
            <a:r>
              <a:rPr lang="en-AU" sz="2100" dirty="0" err="1">
                <a:latin typeface="Century Gothic"/>
                <a:cs typeface="Century Gothic"/>
              </a:rPr>
              <a:t>Sr</a:t>
            </a:r>
            <a:r>
              <a:rPr lang="en-AU" sz="2100" dirty="0">
                <a:latin typeface="Century Gothic"/>
                <a:cs typeface="Century Gothic"/>
              </a:rPr>
              <a:t> Brenda </a:t>
            </a:r>
            <a:r>
              <a:rPr lang="en-AU" sz="2100">
                <a:latin typeface="Century Gothic"/>
                <a:cs typeface="Century Gothic"/>
              </a:rPr>
              <a:t>and </a:t>
            </a:r>
            <a:r>
              <a:rPr lang="en-AU" sz="2100" smtClean="0">
                <a:latin typeface="Century Gothic"/>
                <a:cs typeface="Century Gothic"/>
              </a:rPr>
              <a:t>Br </a:t>
            </a:r>
            <a:r>
              <a:rPr lang="en-AU" sz="2100" dirty="0">
                <a:latin typeface="Century Gothic"/>
                <a:cs typeface="Century Gothic"/>
              </a:rPr>
              <a:t>Nicholas are among the small handful that marks the ‘last of the tribe’ in that ministry. What are some of their hopes for the future of Catholic schools that resonate with your hopes?</a:t>
            </a:r>
          </a:p>
          <a:p>
            <a:pPr marL="363538" lvl="0" indent="-363538"/>
            <a:r>
              <a:rPr lang="en-AU" sz="2100" dirty="0">
                <a:latin typeface="Century Gothic"/>
                <a:cs typeface="Century Gothic"/>
              </a:rPr>
              <a:t>Have a look at the inscription on the plaque that greets visitors to Xavier College, North Penrith, NSW. How would you feel about having a similarly inscribed plaque in the foyer of your school? </a:t>
            </a:r>
            <a:r>
              <a:rPr lang="en-AU" sz="2100" dirty="0">
                <a:latin typeface="Century Gothic"/>
                <a:cs typeface="Century Gothic"/>
              </a:rPr>
              <a:t>To ensure that the plaque would not be but a pious aspiration, what initial education/ formation of staff might be necessary</a:t>
            </a:r>
            <a:r>
              <a:rPr lang="en-AU" sz="2100" dirty="0" smtClean="0">
                <a:latin typeface="Century Gothic"/>
                <a:cs typeface="Century Gothic"/>
              </a:rPr>
              <a:t>?</a:t>
            </a:r>
            <a:endParaRPr lang="en-AU" sz="2100" dirty="0">
              <a:latin typeface="Century Gothic"/>
              <a:cs typeface="Century Gothic"/>
            </a:endParaRPr>
          </a:p>
          <a:p>
            <a:pPr marL="363538" lvl="0" indent="-363538"/>
            <a:r>
              <a:rPr lang="en-AU" sz="2100" dirty="0">
                <a:latin typeface="Century Gothic"/>
                <a:cs typeface="Century Gothic"/>
              </a:rPr>
              <a:t>Any other matters arising from the content of these pages?</a:t>
            </a:r>
          </a:p>
        </p:txBody>
      </p:sp>
      <p:sp>
        <p:nvSpPr>
          <p:cNvPr id="5" name="Slide Number Placeholder 4"/>
          <p:cNvSpPr>
            <a:spLocks noGrp="1"/>
          </p:cNvSpPr>
          <p:nvPr>
            <p:ph type="sldNum" sz="quarter" idx="12"/>
          </p:nvPr>
        </p:nvSpPr>
        <p:spPr/>
        <p:txBody>
          <a:bodyPr/>
          <a:lstStyle/>
          <a:p>
            <a:fld id="{D0DC5BC2-0320-4BDD-B601-A1C4E58A58FE}" type="slidenum">
              <a:rPr lang="en-AU" smtClean="0"/>
              <a:t>7</a:t>
            </a:fld>
            <a:endParaRPr lang="en-AU"/>
          </a:p>
        </p:txBody>
      </p:sp>
      <p:sp>
        <p:nvSpPr>
          <p:cNvPr id="6" name="Date Placeholder 5"/>
          <p:cNvSpPr txBox="1">
            <a:spLocks/>
          </p:cNvSpPr>
          <p:nvPr/>
        </p:nvSpPr>
        <p:spPr>
          <a:xfrm>
            <a:off x="467544" y="6381328"/>
            <a:ext cx="1232647"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smtClean="0">
                <a:latin typeface="Century Gothic"/>
                <a:cs typeface="Century Gothic"/>
              </a:rPr>
              <a:t>14 </a:t>
            </a:r>
            <a:r>
              <a:rPr lang="en-AU" dirty="0" smtClean="0">
                <a:latin typeface="Century Gothic"/>
                <a:cs typeface="Century Gothic"/>
              </a:rPr>
              <a:t>April 2015</a:t>
            </a:r>
            <a:endParaRPr lang="en-AU" dirty="0">
              <a:latin typeface="Century Gothic"/>
              <a:cs typeface="Century Gothic"/>
            </a:endParaRPr>
          </a:p>
        </p:txBody>
      </p:sp>
    </p:spTree>
    <p:extLst>
      <p:ext uri="{BB962C8B-B14F-4D97-AF65-F5344CB8AC3E}">
        <p14:creationId xmlns:p14="http://schemas.microsoft.com/office/powerpoint/2010/main" val="2843742645"/>
      </p:ext>
    </p:extLst>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187</TotalTime>
  <Words>433</Words>
  <Application>Microsoft Macintosh PowerPoint</Application>
  <PresentationFormat>On-screen Show (4:3)</PresentationFormat>
  <Paragraphs>32</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Advantage</vt:lpstr>
      <vt:lpstr>   Three Principals reflect</vt:lpstr>
      <vt:lpstr>Will Catholic Schools be Catholic in 2030? </vt:lpstr>
      <vt:lpstr>PowerPoint Presentation</vt:lpstr>
      <vt:lpstr>PowerPoint Presentation</vt:lpstr>
      <vt:lpstr>PowerPoint Presentation</vt:lpstr>
      <vt:lpstr>Will Catholic Schools be Catholic in 2030?</vt:lpstr>
      <vt:lpstr>PowerPoint Presentation</vt:lpstr>
    </vt:vector>
  </TitlesOfParts>
  <Company>Catholic Education Office Parramatta Diocese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akavanagh</dc:creator>
  <cp:lastModifiedBy>Greg Wilson</cp:lastModifiedBy>
  <cp:revision>18</cp:revision>
  <dcterms:created xsi:type="dcterms:W3CDTF">2015-03-26T23:46:35Z</dcterms:created>
  <dcterms:modified xsi:type="dcterms:W3CDTF">2015-04-13T23:17:29Z</dcterms:modified>
</cp:coreProperties>
</file>