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58" r:id="rId3"/>
    <p:sldId id="259" r:id="rId4"/>
    <p:sldId id="266" r:id="rId5"/>
    <p:sldId id="267" r:id="rId6"/>
    <p:sldId id="264" r:id="rId7"/>
    <p:sldId id="265"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82" autoAdjust="0"/>
  </p:normalViewPr>
  <p:slideViewPr>
    <p:cSldViewPr>
      <p:cViewPr varScale="1">
        <p:scale>
          <a:sx n="91" d="100"/>
          <a:sy n="91" d="100"/>
        </p:scale>
        <p:origin x="-38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20/04/15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20/04/15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a:bodyPr>
          <a:lstStyle/>
          <a:p>
            <a:r>
              <a:rPr lang="en-AU" sz="2000" i="1" dirty="0" smtClean="0">
                <a:latin typeface="Century Gothic"/>
                <a:cs typeface="Century Gothic"/>
              </a:rPr>
              <a:t>Deep story and </a:t>
            </a:r>
            <a:r>
              <a:rPr lang="en-AU" sz="2000" i="1" dirty="0" err="1" smtClean="0">
                <a:latin typeface="Century Gothic"/>
                <a:cs typeface="Century Gothic"/>
              </a:rPr>
              <a:t>charism</a:t>
            </a:r>
            <a:endParaRPr lang="en-AU" sz="2000"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46-55</a:t>
            </a:r>
            <a:endParaRPr lang="en-AU" dirty="0"/>
          </a:p>
        </p:txBody>
      </p:sp>
      <p:sp>
        <p:nvSpPr>
          <p:cNvPr id="4" name="TextBox 3"/>
          <p:cNvSpPr txBox="1"/>
          <p:nvPr/>
        </p:nvSpPr>
        <p:spPr>
          <a:xfrm>
            <a:off x="1232992" y="1124744"/>
            <a:ext cx="2367430" cy="1200329"/>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A Spiritual </a:t>
            </a:r>
          </a:p>
          <a:p>
            <a:pPr algn="ctr"/>
            <a:r>
              <a:rPr lang="en-AU" sz="3600" dirty="0" smtClean="0">
                <a:solidFill>
                  <a:schemeClr val="bg1"/>
                </a:solidFill>
                <a:latin typeface="Century Gothic"/>
                <a:cs typeface="Century Gothic"/>
              </a:rPr>
              <a:t>Heritage</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A Spiritual Heritage</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Deep story and </a:t>
            </a:r>
            <a:r>
              <a:rPr lang="en-US" i="1" dirty="0" err="1" smtClean="0">
                <a:latin typeface="Century Gothic"/>
                <a:cs typeface="Century Gothic"/>
              </a:rPr>
              <a:t>charism</a:t>
            </a:r>
            <a:r>
              <a:rPr lang="en-US" i="1" dirty="0" smtClean="0">
                <a:latin typeface="Century Gothic"/>
                <a:cs typeface="Century Gothic"/>
              </a:rPr>
              <a:t>       Pages 46-55</a:t>
            </a:r>
            <a:endParaRPr lang="en-US" i="1" dirty="0">
              <a:latin typeface="Century Gothic"/>
              <a:cs typeface="Century Gothic"/>
            </a:endParaRPr>
          </a:p>
        </p:txBody>
      </p:sp>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620688"/>
            <a:ext cx="7556313" cy="5505475"/>
          </a:xfrm>
        </p:spPr>
        <p:txBody>
          <a:bodyPr>
            <a:noAutofit/>
          </a:bodyPr>
          <a:lstStyle/>
          <a:p>
            <a:pPr marL="446088" lvl="0" indent="-446088"/>
            <a:r>
              <a:rPr lang="en-AU" sz="2400" i="1" dirty="0" smtClean="0">
                <a:latin typeface="Century Gothic"/>
                <a:cs typeface="Century Gothic"/>
              </a:rPr>
              <a:t>The </a:t>
            </a:r>
            <a:r>
              <a:rPr lang="en-AU" sz="2400" i="1" dirty="0">
                <a:latin typeface="Century Gothic"/>
                <a:cs typeface="Century Gothic"/>
              </a:rPr>
              <a:t>Members of almost 40 religious congregations played some active part in the story of Catholic schools in Australia. These women and men are often referred to as the ‘unsalaried workforce’ that sustained and expanded the Catholic school sector, especially through the period of non-government funding</a:t>
            </a:r>
            <a:r>
              <a:rPr lang="en-AU" sz="2400" i="1" dirty="0" smtClean="0">
                <a:latin typeface="Century Gothic"/>
                <a:cs typeface="Century Gothic"/>
              </a:rPr>
              <a:t>.</a:t>
            </a:r>
            <a:endParaRPr lang="en-AU" sz="2400" i="1" dirty="0">
              <a:latin typeface="Century Gothic"/>
              <a:cs typeface="Century Gothic"/>
            </a:endParaRPr>
          </a:p>
          <a:p>
            <a:pPr marL="446088" lvl="0" indent="-446088"/>
            <a:r>
              <a:rPr lang="en-AU" sz="2400" i="1" dirty="0">
                <a:latin typeface="Century Gothic"/>
                <a:cs typeface="Century Gothic"/>
              </a:rPr>
              <a:t>Though all shared in the church’s mission of seeking to integrate life, culture, and faith through education, each had its own collective ‘way’ in virtue of its founding vision and its history. This ‘way’ is now commonly called its ‘deep story’ or its ‘</a:t>
            </a:r>
            <a:r>
              <a:rPr lang="en-AU" sz="2400" i="1" dirty="0" err="1">
                <a:latin typeface="Century Gothic"/>
                <a:cs typeface="Century Gothic"/>
              </a:rPr>
              <a:t>charism</a:t>
            </a:r>
            <a:r>
              <a:rPr lang="en-AU" sz="2400" i="1" dirty="0">
                <a:latin typeface="Century Gothic"/>
                <a:cs typeface="Century Gothic"/>
              </a:rPr>
              <a:t>’</a:t>
            </a:r>
            <a:r>
              <a:rPr lang="en-AU" sz="2400" i="1" dirty="0" smtClean="0">
                <a:latin typeface="Century Gothic"/>
                <a:cs typeface="Century Gothic"/>
              </a:rPr>
              <a:t>.</a:t>
            </a:r>
            <a:endParaRPr lang="en-AU" sz="2400" i="1"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755576" y="836713"/>
            <a:ext cx="5760640" cy="5306912"/>
          </a:xfrm>
        </p:spPr>
        <p:txBody>
          <a:bodyPr>
            <a:noAutofit/>
          </a:bodyPr>
          <a:lstStyle/>
          <a:p>
            <a:r>
              <a:rPr lang="en-AU" sz="2400" i="1" dirty="0" smtClean="0">
                <a:latin typeface="Century Gothic"/>
                <a:cs typeface="Century Gothic"/>
              </a:rPr>
              <a:t>In </a:t>
            </a:r>
            <a:r>
              <a:rPr lang="en-AU" sz="2400" i="1" dirty="0">
                <a:latin typeface="Century Gothic"/>
                <a:cs typeface="Century Gothic"/>
              </a:rPr>
              <a:t>church understanding, </a:t>
            </a:r>
            <a:r>
              <a:rPr lang="en-AU" sz="2400" i="1" dirty="0" err="1">
                <a:latin typeface="Century Gothic"/>
                <a:cs typeface="Century Gothic"/>
              </a:rPr>
              <a:t>charism</a:t>
            </a:r>
            <a:r>
              <a:rPr lang="en-AU" sz="2400" i="1" dirty="0">
                <a:latin typeface="Century Gothic"/>
                <a:cs typeface="Century Gothic"/>
              </a:rPr>
              <a:t> is a particular gift of the Holy Spirit and the expression of a great variety of such </a:t>
            </a:r>
            <a:r>
              <a:rPr lang="en-AU" sz="2400" i="1" dirty="0" err="1">
                <a:latin typeface="Century Gothic"/>
                <a:cs typeface="Century Gothic"/>
              </a:rPr>
              <a:t>charisms</a:t>
            </a:r>
            <a:r>
              <a:rPr lang="en-AU" sz="2400" i="1" dirty="0">
                <a:latin typeface="Century Gothic"/>
                <a:cs typeface="Century Gothic"/>
              </a:rPr>
              <a:t> has been a defining feature in the story of Catholic schools in Australia. Frequently now schools will have slogans such as:  In the Mary </a:t>
            </a:r>
            <a:r>
              <a:rPr lang="en-AU" sz="2400" i="1" dirty="0" err="1">
                <a:latin typeface="Century Gothic"/>
                <a:cs typeface="Century Gothic"/>
              </a:rPr>
              <a:t>Mackillop</a:t>
            </a:r>
            <a:r>
              <a:rPr lang="en-AU" sz="2400" i="1" dirty="0">
                <a:latin typeface="Century Gothic"/>
                <a:cs typeface="Century Gothic"/>
              </a:rPr>
              <a:t> tradition, the Marist way, The La </a:t>
            </a:r>
            <a:r>
              <a:rPr lang="en-AU" sz="2400" i="1" dirty="0" err="1">
                <a:latin typeface="Century Gothic"/>
                <a:cs typeface="Century Gothic"/>
              </a:rPr>
              <a:t>Sallian</a:t>
            </a:r>
            <a:r>
              <a:rPr lang="en-AU" sz="2400" i="1" dirty="0">
                <a:latin typeface="Century Gothic"/>
                <a:cs typeface="Century Gothic"/>
              </a:rPr>
              <a:t> way, In the Mercy tradition… - all referring to a nuanced way of commitment to the mission of Catholic school education. </a:t>
            </a: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Tree>
    <p:extLst>
      <p:ext uri="{BB962C8B-B14F-4D97-AF65-F5344CB8AC3E}">
        <p14:creationId xmlns:p14="http://schemas.microsoft.com/office/powerpoint/2010/main" val="88187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692696"/>
            <a:ext cx="7097862" cy="5433467"/>
          </a:xfrm>
        </p:spPr>
        <p:txBody>
          <a:bodyPr>
            <a:normAutofit fontScale="92500"/>
          </a:bodyPr>
          <a:lstStyle/>
          <a:p>
            <a:pPr marL="446088" lvl="0" indent="-446088"/>
            <a:r>
              <a:rPr lang="en-AU" sz="2400" i="1" dirty="0" smtClean="0">
                <a:latin typeface="Century Gothic"/>
                <a:cs typeface="Century Gothic"/>
              </a:rPr>
              <a:t>The </a:t>
            </a:r>
            <a:r>
              <a:rPr lang="en-AU" sz="2400" i="1" dirty="0" err="1">
                <a:latin typeface="Century Gothic"/>
                <a:cs typeface="Century Gothic"/>
              </a:rPr>
              <a:t>charism</a:t>
            </a:r>
            <a:r>
              <a:rPr lang="en-AU" sz="2400" i="1" dirty="0">
                <a:latin typeface="Century Gothic"/>
                <a:cs typeface="Century Gothic"/>
              </a:rPr>
              <a:t> is not a static entity, fixed in time. To be authentic it must be organic, that is open to growth.  To remain relevant and life-giving the </a:t>
            </a:r>
            <a:r>
              <a:rPr lang="en-AU" sz="2400" i="1" dirty="0" err="1">
                <a:latin typeface="Century Gothic"/>
                <a:cs typeface="Century Gothic"/>
              </a:rPr>
              <a:t>charism</a:t>
            </a:r>
            <a:r>
              <a:rPr lang="en-AU" sz="2400" i="1" dirty="0">
                <a:latin typeface="Century Gothic"/>
                <a:cs typeface="Century Gothic"/>
              </a:rPr>
              <a:t> continually invites fresh expression, holding on to what is of essence while continually adapting in response to ever-changing  circumstances and needs</a:t>
            </a:r>
            <a:r>
              <a:rPr lang="en-AU" sz="2400" i="1" dirty="0" smtClean="0">
                <a:latin typeface="Century Gothic"/>
                <a:cs typeface="Century Gothic"/>
              </a:rPr>
              <a:t>.</a:t>
            </a:r>
            <a:endParaRPr lang="en-AU" sz="2400" i="1" dirty="0">
              <a:latin typeface="Century Gothic"/>
              <a:cs typeface="Century Gothic"/>
            </a:endParaRPr>
          </a:p>
          <a:p>
            <a:pPr marL="446088" indent="-446088"/>
            <a:r>
              <a:rPr lang="en-AU" sz="2400" i="1" dirty="0">
                <a:latin typeface="Century Gothic"/>
                <a:cs typeface="Century Gothic"/>
              </a:rPr>
              <a:t>A positive feature of our time is the growing of </a:t>
            </a:r>
            <a:r>
              <a:rPr lang="en-AU" sz="2400" i="1" dirty="0" err="1">
                <a:latin typeface="Century Gothic"/>
                <a:cs typeface="Century Gothic"/>
              </a:rPr>
              <a:t>charisms</a:t>
            </a:r>
            <a:r>
              <a:rPr lang="en-AU" sz="2400" i="1" dirty="0">
                <a:latin typeface="Century Gothic"/>
                <a:cs typeface="Century Gothic"/>
              </a:rPr>
              <a:t> through the weaving of the faith and </a:t>
            </a:r>
            <a:r>
              <a:rPr lang="en-AU" sz="2400" i="1" dirty="0" err="1">
                <a:latin typeface="Century Gothic"/>
                <a:cs typeface="Century Gothic"/>
              </a:rPr>
              <a:t>spiritualities</a:t>
            </a:r>
            <a:r>
              <a:rPr lang="en-AU" sz="2400" i="1" dirty="0">
                <a:latin typeface="Century Gothic"/>
                <a:cs typeface="Century Gothic"/>
              </a:rPr>
              <a:t> of so many Catholic educators with the </a:t>
            </a:r>
            <a:r>
              <a:rPr lang="en-AU" sz="2400" i="1" dirty="0" err="1">
                <a:latin typeface="Century Gothic"/>
                <a:cs typeface="Century Gothic"/>
              </a:rPr>
              <a:t>charisms</a:t>
            </a:r>
            <a:r>
              <a:rPr lang="en-AU" sz="2400" i="1" dirty="0">
                <a:latin typeface="Century Gothic"/>
                <a:cs typeface="Century Gothic"/>
              </a:rPr>
              <a:t> of various religious congregations with whom they have some association.  Is this blossoming  of older </a:t>
            </a:r>
            <a:r>
              <a:rPr lang="en-AU" sz="2400" i="1" dirty="0" err="1">
                <a:latin typeface="Century Gothic"/>
                <a:cs typeface="Century Gothic"/>
              </a:rPr>
              <a:t>charisms</a:t>
            </a:r>
            <a:r>
              <a:rPr lang="en-AU" sz="2400" i="1" dirty="0">
                <a:latin typeface="Century Gothic"/>
                <a:cs typeface="Century Gothic"/>
              </a:rPr>
              <a:t> through the engagement of lay leaders and teachers a sign of the Spirit at work in our times? </a:t>
            </a:r>
            <a:endParaRPr lang="en-US" sz="2400" i="1" dirty="0">
              <a:latin typeface="Century Gothic"/>
              <a:cs typeface="Century Gothic"/>
            </a:endParaRPr>
          </a:p>
        </p:txBody>
      </p:sp>
      <p:sp>
        <p:nvSpPr>
          <p:cNvPr id="4" name="Slide Number Placeholder 3"/>
          <p:cNvSpPr>
            <a:spLocks noGrp="1"/>
          </p:cNvSpPr>
          <p:nvPr>
            <p:ph type="sldNum" sz="quarter" idx="12"/>
          </p:nvPr>
        </p:nvSpPr>
        <p:spPr/>
        <p:txBody>
          <a:bodyPr/>
          <a:lstStyle/>
          <a:p>
            <a:fld id="{D0DC5BC2-0320-4BDD-B601-A1C4E58A58FE}" type="slidenum">
              <a:rPr lang="en-AU" smtClean="0"/>
              <a:t>5</a:t>
            </a:fld>
            <a:endParaRPr lang="en-AU"/>
          </a:p>
        </p:txBody>
      </p:sp>
    </p:spTree>
    <p:extLst>
      <p:ext uri="{BB962C8B-B14F-4D97-AF65-F5344CB8AC3E}">
        <p14:creationId xmlns:p14="http://schemas.microsoft.com/office/powerpoint/2010/main" val="348824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A Spiritual Heritage</a:t>
            </a: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Deep story and </a:t>
            </a:r>
            <a:r>
              <a:rPr lang="en-US" i="1" dirty="0" err="1" smtClean="0">
                <a:latin typeface="Century Gothic"/>
                <a:cs typeface="Century Gothic"/>
              </a:rPr>
              <a:t>charism</a:t>
            </a:r>
            <a:r>
              <a:rPr lang="en-US" i="1" dirty="0" smtClean="0">
                <a:latin typeface="Century Gothic"/>
                <a:cs typeface="Century Gothic"/>
              </a:rPr>
              <a:t>            Pages 46-55</a:t>
            </a:r>
            <a:endParaRPr lang="en-US" i="1" dirty="0">
              <a:latin typeface="Century Gothic"/>
              <a:cs typeface="Century Gothic"/>
            </a:endParaRPr>
          </a:p>
        </p:txBody>
      </p:sp>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Reflection and Discussion</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620688"/>
            <a:ext cx="7200800" cy="5688632"/>
          </a:xfrm>
        </p:spPr>
        <p:txBody>
          <a:bodyPr>
            <a:noAutofit/>
          </a:bodyPr>
          <a:lstStyle/>
          <a:p>
            <a:pPr marL="628650" lvl="0" indent="-406400"/>
            <a:r>
              <a:rPr lang="en-AU" sz="2200" dirty="0" smtClean="0">
                <a:latin typeface="Century Gothic"/>
                <a:cs typeface="Century Gothic"/>
              </a:rPr>
              <a:t>From </a:t>
            </a:r>
            <a:r>
              <a:rPr lang="en-AU" sz="2200" dirty="0">
                <a:latin typeface="Century Gothic"/>
                <a:cs typeface="Century Gothic"/>
              </a:rPr>
              <a:t>the 1880s to the late 1950s, Catholic schools almost completely staffed by religious … nuns, brothers and priests. What are your thoughts and feelings about the possible impact of this selective staffing on the emergence of the story of Catholic schools?  </a:t>
            </a:r>
          </a:p>
          <a:p>
            <a:pPr marL="628650" lvl="0" indent="-406400"/>
            <a:r>
              <a:rPr lang="en-AU" sz="2200" dirty="0">
                <a:latin typeface="Century Gothic"/>
                <a:cs typeface="Century Gothic"/>
              </a:rPr>
              <a:t>What is your understanding of the notion of ‘</a:t>
            </a:r>
            <a:r>
              <a:rPr lang="en-AU" sz="2200" dirty="0" err="1">
                <a:latin typeface="Century Gothic"/>
                <a:cs typeface="Century Gothic"/>
              </a:rPr>
              <a:t>charism</a:t>
            </a:r>
            <a:r>
              <a:rPr lang="en-AU" sz="2200" dirty="0">
                <a:latin typeface="Century Gothic"/>
                <a:cs typeface="Century Gothic"/>
              </a:rPr>
              <a:t>’ as commonly applied to schools with linkages to particular religious congregations? Are you aware of features of different </a:t>
            </a:r>
            <a:r>
              <a:rPr lang="en-AU" sz="2200" dirty="0" err="1">
                <a:latin typeface="Century Gothic"/>
                <a:cs typeface="Century Gothic"/>
              </a:rPr>
              <a:t>charisms</a:t>
            </a:r>
            <a:r>
              <a:rPr lang="en-AU" sz="2200" dirty="0" smtClean="0">
                <a:latin typeface="Century Gothic"/>
                <a:cs typeface="Century Gothic"/>
              </a:rPr>
              <a:t>?</a:t>
            </a:r>
            <a:endParaRPr lang="en-AU" sz="2200" dirty="0">
              <a:latin typeface="Century Gothic"/>
              <a:cs typeface="Century Gothic"/>
            </a:endParaRPr>
          </a:p>
          <a:p>
            <a:pPr marL="628650" lvl="0" indent="-406400"/>
            <a:r>
              <a:rPr lang="en-AU" sz="2200" dirty="0">
                <a:latin typeface="Century Gothic"/>
                <a:cs typeface="Century Gothic"/>
              </a:rPr>
              <a:t>What are some ways in which the </a:t>
            </a:r>
            <a:r>
              <a:rPr lang="en-AU" sz="2200" dirty="0" err="1">
                <a:latin typeface="Century Gothic"/>
                <a:cs typeface="Century Gothic"/>
              </a:rPr>
              <a:t>charism</a:t>
            </a:r>
            <a:r>
              <a:rPr lang="en-AU" sz="2200" dirty="0">
                <a:latin typeface="Century Gothic"/>
                <a:cs typeface="Century Gothic"/>
              </a:rPr>
              <a:t> may influence the culture of a Catholic school. How may schools ‘grow the </a:t>
            </a:r>
            <a:r>
              <a:rPr lang="en-AU" sz="2200" dirty="0" err="1">
                <a:latin typeface="Century Gothic"/>
                <a:cs typeface="Century Gothic"/>
              </a:rPr>
              <a:t>charism</a:t>
            </a:r>
            <a:r>
              <a:rPr lang="en-AU" sz="2200" dirty="0">
                <a:latin typeface="Century Gothic"/>
                <a:cs typeface="Century Gothic"/>
              </a:rPr>
              <a:t>‘ in ways that enhance the culture of the school?</a:t>
            </a:r>
            <a:br>
              <a:rPr lang="en-AU" sz="2200" dirty="0">
                <a:latin typeface="Century Gothic"/>
                <a:cs typeface="Century Gothic"/>
              </a:rPr>
            </a:br>
            <a:endParaRPr lang="en-AU" sz="2200" dirty="0">
              <a:latin typeface="Century Gothic"/>
              <a:cs typeface="Century Gothic"/>
            </a:endParaRPr>
          </a:p>
          <a:p>
            <a:r>
              <a:rPr lang="en-AU" sz="2200" dirty="0">
                <a:latin typeface="Century Gothic"/>
                <a:cs typeface="Century Gothic"/>
              </a:rPr>
              <a:t>How may more recently established Catholic schools, with no formal association with religious congregations, enable their own </a:t>
            </a:r>
            <a:r>
              <a:rPr lang="en-AU" sz="2200" dirty="0" err="1">
                <a:latin typeface="Century Gothic"/>
                <a:cs typeface="Century Gothic"/>
              </a:rPr>
              <a:t>charism</a:t>
            </a:r>
            <a:r>
              <a:rPr lang="en-AU" sz="2200" dirty="0">
                <a:latin typeface="Century Gothic"/>
                <a:cs typeface="Century Gothic"/>
              </a:rPr>
              <a:t> to evolve ? </a:t>
            </a:r>
            <a:endParaRPr lang="en-AU" sz="2200" dirty="0">
              <a:latin typeface="Century Gothic"/>
              <a:cs typeface="Century Gothic"/>
            </a:endParaRPr>
          </a:p>
          <a:p>
            <a:pPr marL="363538" lvl="0" indent="-363538"/>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7</a:t>
            </a:fld>
            <a:endParaRPr lang="en-AU"/>
          </a:p>
        </p:txBody>
      </p:sp>
    </p:spTree>
    <p:extLst>
      <p:ext uri="{BB962C8B-B14F-4D97-AF65-F5344CB8AC3E}">
        <p14:creationId xmlns:p14="http://schemas.microsoft.com/office/powerpoint/2010/main" val="284374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506505" y="1052736"/>
            <a:ext cx="6009711" cy="5090889"/>
          </a:xfrm>
        </p:spPr>
        <p:txBody>
          <a:bodyPr>
            <a:noAutofit/>
          </a:bodyPr>
          <a:lstStyle/>
          <a:p>
            <a:pPr marL="265113" lvl="0"/>
            <a:r>
              <a:rPr lang="en-AU" sz="2200" dirty="0" smtClean="0">
                <a:latin typeface="Century Gothic"/>
                <a:cs typeface="Century Gothic"/>
              </a:rPr>
              <a:t>How can more </a:t>
            </a:r>
            <a:r>
              <a:rPr lang="en-AU" sz="2200" dirty="0">
                <a:latin typeface="Century Gothic"/>
                <a:cs typeface="Century Gothic"/>
              </a:rPr>
              <a:t>recently established Catholic schools, with no formal association with religious congregations, enable their own </a:t>
            </a:r>
            <a:r>
              <a:rPr lang="en-AU" sz="2200" dirty="0" err="1">
                <a:latin typeface="Century Gothic"/>
                <a:cs typeface="Century Gothic"/>
              </a:rPr>
              <a:t>charism</a:t>
            </a:r>
            <a:r>
              <a:rPr lang="en-AU" sz="2200" dirty="0">
                <a:latin typeface="Century Gothic"/>
                <a:cs typeface="Century Gothic"/>
              </a:rPr>
              <a:t> to evolve ? </a:t>
            </a:r>
            <a:endParaRPr lang="en-AU" sz="2200" dirty="0">
              <a:latin typeface="Century Gothic"/>
              <a:cs typeface="Century Gothic"/>
            </a:endParaRPr>
          </a:p>
          <a:p>
            <a:pPr marL="363538" lvl="0" indent="-363538"/>
            <a:endParaRPr lang="en-AU" sz="2400" dirty="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Tree>
    <p:extLst>
      <p:ext uri="{BB962C8B-B14F-4D97-AF65-F5344CB8AC3E}">
        <p14:creationId xmlns:p14="http://schemas.microsoft.com/office/powerpoint/2010/main" val="366210259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1560</TotalTime>
  <Words>493</Words>
  <Application>Microsoft Macintosh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Deep story and charism</vt:lpstr>
      <vt:lpstr>A Spiritual Heritage</vt:lpstr>
      <vt:lpstr>PowerPoint Presentation</vt:lpstr>
      <vt:lpstr>PowerPoint Presentation</vt:lpstr>
      <vt:lpstr>PowerPoint Presentation</vt:lpstr>
      <vt:lpstr>A Spiritual Heritage</vt:lpstr>
      <vt:lpstr>PowerPoint Presentation</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23</cp:revision>
  <dcterms:created xsi:type="dcterms:W3CDTF">2015-03-26T23:46:35Z</dcterms:created>
  <dcterms:modified xsi:type="dcterms:W3CDTF">2015-04-19T22:05:52Z</dcterms:modified>
</cp:coreProperties>
</file>