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2"/>
  </p:notesMasterIdLst>
  <p:handoutMasterIdLst>
    <p:handoutMasterId r:id="rId13"/>
  </p:handoutMasterIdLst>
  <p:sldIdLst>
    <p:sldId id="256" r:id="rId2"/>
    <p:sldId id="258" r:id="rId3"/>
    <p:sldId id="259" r:id="rId4"/>
    <p:sldId id="269" r:id="rId5"/>
    <p:sldId id="271" r:id="rId6"/>
    <p:sldId id="266" r:id="rId7"/>
    <p:sldId id="270" r:id="rId8"/>
    <p:sldId id="264" r:id="rId9"/>
    <p:sldId id="267"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82" autoAdjust="0"/>
  </p:normalViewPr>
  <p:slideViewPr>
    <p:cSldViewPr>
      <p:cViewPr varScale="1">
        <p:scale>
          <a:sx n="91" d="100"/>
          <a:sy n="91" d="100"/>
        </p:scale>
        <p:origin x="-384" y="-104"/>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18/04/15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18/04/15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91-94</a:t>
            </a:r>
            <a:endParaRPr lang="en-AU" dirty="0"/>
          </a:p>
        </p:txBody>
      </p:sp>
      <p:sp>
        <p:nvSpPr>
          <p:cNvPr id="4" name="TextBox 3"/>
          <p:cNvSpPr txBox="1"/>
          <p:nvPr/>
        </p:nvSpPr>
        <p:spPr>
          <a:xfrm>
            <a:off x="549637" y="1628800"/>
            <a:ext cx="3734165" cy="1200329"/>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Catholic School</a:t>
            </a:r>
          </a:p>
          <a:p>
            <a:pPr algn="ctr"/>
            <a:r>
              <a:rPr lang="en-AU" sz="3600" dirty="0" smtClean="0">
                <a:solidFill>
                  <a:schemeClr val="bg1"/>
                </a:solidFill>
                <a:latin typeface="Century Gothic"/>
                <a:cs typeface="Century Gothic"/>
              </a:rPr>
              <a:t>Culture</a:t>
            </a:r>
            <a:endParaRPr lang="en-US" sz="3600" dirty="0">
              <a:solidFill>
                <a:schemeClr val="bg1"/>
              </a:solidFill>
              <a:latin typeface="Century Gothic"/>
              <a:cs typeface="Century Gothic"/>
            </a:endParaRPr>
          </a:p>
        </p:txBody>
      </p:sp>
      <p:sp>
        <p:nvSpPr>
          <p:cNvPr id="6" name="Subtitle 2"/>
          <p:cNvSpPr txBox="1">
            <a:spLocks/>
          </p:cNvSpPr>
          <p:nvPr/>
        </p:nvSpPr>
        <p:spPr>
          <a:xfrm>
            <a:off x="4283968" y="4869160"/>
            <a:ext cx="3318520" cy="748553"/>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pPr algn="r"/>
            <a:r>
              <a:rPr lang="en-US" i="1" dirty="0" smtClean="0">
                <a:latin typeface="Century Gothic"/>
                <a:cs typeface="Century Gothic"/>
              </a:rPr>
              <a:t>Some different scenarios   </a:t>
            </a:r>
            <a:endParaRPr lang="en-US" i="1" dirty="0">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836712"/>
            <a:ext cx="7385894" cy="5289451"/>
          </a:xfrm>
        </p:spPr>
        <p:txBody>
          <a:bodyPr>
            <a:noAutofit/>
          </a:bodyPr>
          <a:lstStyle/>
          <a:p>
            <a:pPr marL="722312" lvl="0" indent="-457200">
              <a:buFont typeface="+mj-lt"/>
              <a:buAutoNum type="arabicPeriod" startAt="3"/>
            </a:pPr>
            <a:r>
              <a:rPr lang="en-AU" sz="2200" dirty="0" smtClean="0">
                <a:latin typeface="Century Gothic"/>
                <a:cs typeface="Century Gothic"/>
              </a:rPr>
              <a:t>In </a:t>
            </a:r>
            <a:r>
              <a:rPr lang="en-AU" sz="2200" dirty="0">
                <a:latin typeface="Century Gothic"/>
                <a:cs typeface="Century Gothic"/>
              </a:rPr>
              <a:t>the SNAPSHOT exercise (page 94) </a:t>
            </a:r>
            <a:r>
              <a:rPr lang="en-AU" sz="2200" dirty="0" smtClean="0">
                <a:latin typeface="Century Gothic"/>
                <a:cs typeface="Century Gothic"/>
              </a:rPr>
              <a:t/>
            </a:r>
            <a:br>
              <a:rPr lang="en-AU" sz="2200" dirty="0" smtClean="0">
                <a:latin typeface="Century Gothic"/>
                <a:cs typeface="Century Gothic"/>
              </a:rPr>
            </a:br>
            <a:r>
              <a:rPr lang="en-AU" sz="2200" dirty="0" smtClean="0">
                <a:latin typeface="Century Gothic"/>
                <a:cs typeface="Century Gothic"/>
              </a:rPr>
              <a:t>(</a:t>
            </a:r>
            <a:r>
              <a:rPr lang="en-AU" sz="2200" dirty="0" err="1">
                <a:latin typeface="Century Gothic"/>
                <a:cs typeface="Century Gothic"/>
              </a:rPr>
              <a:t>i</a:t>
            </a:r>
            <a:r>
              <a:rPr lang="en-AU" sz="2200" dirty="0">
                <a:latin typeface="Century Gothic"/>
                <a:cs typeface="Century Gothic"/>
              </a:rPr>
              <a:t>) Any important issues missing?  </a:t>
            </a:r>
            <a:br>
              <a:rPr lang="en-AU" sz="2200" dirty="0">
                <a:latin typeface="Century Gothic"/>
                <a:cs typeface="Century Gothic"/>
              </a:rPr>
            </a:br>
            <a:r>
              <a:rPr lang="en-AU" sz="2200" dirty="0">
                <a:latin typeface="Century Gothic"/>
                <a:cs typeface="Century Gothic"/>
              </a:rPr>
              <a:t>ii) Any items you would express differently?   </a:t>
            </a:r>
          </a:p>
          <a:p>
            <a:pPr marL="722312" lvl="0" indent="-457200">
              <a:buFont typeface="+mj-lt"/>
              <a:buAutoNum type="arabicPeriod" startAt="3"/>
            </a:pPr>
            <a:r>
              <a:rPr lang="en-AU" sz="2200" dirty="0">
                <a:latin typeface="Century Gothic"/>
                <a:cs typeface="Century Gothic"/>
              </a:rPr>
              <a:t>In 3’s or 4’s, have a conversation about different perceptions registered in your responses</a:t>
            </a:r>
            <a:r>
              <a:rPr lang="en-AU" sz="2200">
                <a:latin typeface="Century Gothic"/>
                <a:cs typeface="Century Gothic"/>
              </a:rPr>
              <a:t>.  </a:t>
            </a:r>
            <a:r>
              <a:rPr lang="en-AU" sz="2200" smtClean="0">
                <a:latin typeface="Century Gothic"/>
                <a:cs typeface="Century Gothic"/>
              </a:rPr>
              <a:t>Any </a:t>
            </a:r>
            <a:r>
              <a:rPr lang="en-AU" sz="2200" dirty="0">
                <a:latin typeface="Century Gothic"/>
                <a:cs typeface="Century Gothic"/>
              </a:rPr>
              <a:t>issues arising? </a:t>
            </a:r>
          </a:p>
          <a:p>
            <a:pPr marL="722312" indent="-457200">
              <a:buFont typeface="+mj-lt"/>
              <a:buAutoNum type="arabicPeriod" startAt="3"/>
            </a:pPr>
            <a:r>
              <a:rPr lang="en-AU" sz="2200" dirty="0">
                <a:latin typeface="Century Gothic"/>
                <a:cs typeface="Century Gothic"/>
              </a:rPr>
              <a:t>PLENARY.  </a:t>
            </a:r>
            <a:endParaRPr lang="en-AU" sz="2200" dirty="0">
              <a:latin typeface="Century Gothic"/>
              <a:cs typeface="Century Gothic"/>
            </a:endParaRPr>
          </a:p>
          <a:p>
            <a:pPr marL="1255713" lvl="1" indent="-457200">
              <a:buFont typeface="+mj-lt"/>
              <a:buAutoNum type="arabicPeriod"/>
            </a:pPr>
            <a:r>
              <a:rPr lang="en-AU" sz="2000" dirty="0" smtClean="0">
                <a:latin typeface="Century Gothic"/>
                <a:cs typeface="Century Gothic"/>
              </a:rPr>
              <a:t>Name </a:t>
            </a:r>
            <a:r>
              <a:rPr lang="en-AU" sz="2000" dirty="0">
                <a:latin typeface="Century Gothic"/>
                <a:cs typeface="Century Gothic"/>
              </a:rPr>
              <a:t>the affirmations and take satisfaction. </a:t>
            </a:r>
            <a:endParaRPr lang="en-AU" sz="2000" dirty="0" smtClean="0">
              <a:latin typeface="Century Gothic"/>
              <a:cs typeface="Century Gothic"/>
            </a:endParaRPr>
          </a:p>
          <a:p>
            <a:pPr marL="1255713" lvl="1" indent="-457200">
              <a:buFont typeface="+mj-lt"/>
              <a:buAutoNum type="arabicPeriod"/>
            </a:pPr>
            <a:r>
              <a:rPr lang="en-AU" sz="2000" dirty="0" smtClean="0">
                <a:latin typeface="Century Gothic"/>
                <a:cs typeface="Century Gothic"/>
              </a:rPr>
              <a:t>Name </a:t>
            </a:r>
            <a:r>
              <a:rPr lang="en-AU" sz="2000" dirty="0">
                <a:latin typeface="Century Gothic"/>
                <a:cs typeface="Century Gothic"/>
              </a:rPr>
              <a:t>issues requiring attention and make provision for follow-up. </a:t>
            </a:r>
          </a:p>
          <a:p>
            <a:pPr marL="363538" lvl="0" indent="-363538"/>
            <a:endParaRPr lang="en-AU" sz="22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10</a:t>
            </a:fld>
            <a:endParaRPr lang="en-AU"/>
          </a:p>
        </p:txBody>
      </p:sp>
    </p:spTree>
    <p:extLst>
      <p:ext uri="{BB962C8B-B14F-4D97-AF65-F5344CB8AC3E}">
        <p14:creationId xmlns:p14="http://schemas.microsoft.com/office/powerpoint/2010/main" val="93942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23928" y="4624668"/>
            <a:ext cx="4915272" cy="933450"/>
          </a:xfrm>
        </p:spPr>
        <p:txBody>
          <a:bodyPr>
            <a:noAutofit/>
          </a:bodyPr>
          <a:lstStyle/>
          <a:p>
            <a:r>
              <a:rPr lang="en-AU" i="1" dirty="0" smtClean="0">
                <a:solidFill>
                  <a:schemeClr val="accent6">
                    <a:lumMod val="75000"/>
                  </a:schemeClr>
                </a:solidFill>
                <a:latin typeface="Century Gothic"/>
                <a:cs typeface="Century Gothic"/>
              </a:rPr>
              <a:t>Catholic School Culture</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Some different scenarios        Pages 91-94</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899592" y="1052737"/>
            <a:ext cx="5400600" cy="5090888"/>
          </a:xfrm>
        </p:spPr>
        <p:txBody>
          <a:bodyPr>
            <a:noAutofit/>
          </a:bodyPr>
          <a:lstStyle/>
          <a:p>
            <a:r>
              <a:rPr lang="en-AU" sz="2400" i="1" dirty="0" smtClean="0">
                <a:latin typeface="Century Gothic"/>
                <a:cs typeface="Century Gothic"/>
              </a:rPr>
              <a:t>Pages </a:t>
            </a:r>
            <a:r>
              <a:rPr lang="en-AU" sz="2400" i="1" dirty="0">
                <a:latin typeface="Century Gothic"/>
                <a:cs typeface="Century Gothic"/>
              </a:rPr>
              <a:t>91 &amp; 92 give ‘good culture’/’bad culture’ scenarios supposedly applying in two primary schools. These outlines, or modifications of these, could well provide a staff development day strategy to focus on attitudes and practices which impact significantly on the general culture and on the Catholic culture of the school. </a:t>
            </a: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908720"/>
            <a:ext cx="6552728" cy="5616624"/>
          </a:xfrm>
        </p:spPr>
        <p:txBody>
          <a:bodyPr>
            <a:noAutofit/>
          </a:bodyPr>
          <a:lstStyle/>
          <a:p>
            <a:pPr marL="446088" indent="-446088"/>
            <a:r>
              <a:rPr lang="en-AU" sz="2400" i="1" dirty="0" smtClean="0">
                <a:latin typeface="Century Gothic"/>
                <a:cs typeface="Century Gothic"/>
              </a:rPr>
              <a:t>‘</a:t>
            </a:r>
            <a:r>
              <a:rPr lang="en-AU" sz="2400" i="1" dirty="0">
                <a:latin typeface="Century Gothic"/>
                <a:cs typeface="Century Gothic"/>
              </a:rPr>
              <a:t>Why do parents choose a Catholic school education for their children?’ There is no single answer to this </a:t>
            </a:r>
            <a:r>
              <a:rPr lang="en-AU" sz="2400" i="1" dirty="0" smtClean="0">
                <a:latin typeface="Century Gothic"/>
                <a:cs typeface="Century Gothic"/>
              </a:rPr>
              <a:t>question, but </a:t>
            </a:r>
            <a:r>
              <a:rPr lang="en-AU" sz="2400" i="1" dirty="0">
                <a:latin typeface="Century Gothic"/>
                <a:cs typeface="Century Gothic"/>
              </a:rPr>
              <a:t>it is probable that the perceived culture of a Catholic school figures prominently among the reasons why many parents choose to send their children to Catholic schools</a:t>
            </a:r>
            <a:r>
              <a:rPr lang="en-AU" sz="2400" i="1" dirty="0" smtClean="0">
                <a:latin typeface="Century Gothic"/>
                <a:cs typeface="Century Gothic"/>
              </a:rPr>
              <a:t>..</a:t>
            </a: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Tree>
    <p:extLst>
      <p:ext uri="{BB962C8B-B14F-4D97-AF65-F5344CB8AC3E}">
        <p14:creationId xmlns:p14="http://schemas.microsoft.com/office/powerpoint/2010/main" val="174076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899592" y="764705"/>
            <a:ext cx="5472608" cy="5378920"/>
          </a:xfrm>
        </p:spPr>
        <p:txBody>
          <a:bodyPr>
            <a:noAutofit/>
          </a:bodyPr>
          <a:lstStyle/>
          <a:p>
            <a:r>
              <a:rPr lang="en-AU" sz="2400" i="1" dirty="0" smtClean="0">
                <a:latin typeface="Century Gothic"/>
                <a:cs typeface="Century Gothic"/>
              </a:rPr>
              <a:t>Many </a:t>
            </a:r>
            <a:r>
              <a:rPr lang="en-AU" sz="2400" i="1" dirty="0">
                <a:latin typeface="Century Gothic"/>
                <a:cs typeface="Century Gothic"/>
              </a:rPr>
              <a:t>parents and staff would name the following as positive elements of that culture:  good discipline, pleasing school image including student uniforms, good academic and sporting achievement, good pastoral care practice. </a:t>
            </a:r>
            <a:endParaRPr lang="en-AU" sz="2400" i="1" dirty="0" smtClean="0">
              <a:latin typeface="Century Gothic"/>
              <a:cs typeface="Century Gothic"/>
            </a:endParaRPr>
          </a:p>
          <a:p>
            <a:endParaRPr lang="en-AU" sz="2400" i="1" dirty="0">
              <a:latin typeface="Century Gothic"/>
              <a:cs typeface="Century Gothic"/>
            </a:endParaRPr>
          </a:p>
          <a:p>
            <a:r>
              <a:rPr lang="en-AU" sz="2400" i="1" dirty="0" smtClean="0">
                <a:latin typeface="Century Gothic"/>
                <a:cs typeface="Century Gothic"/>
              </a:rPr>
              <a:t>Sure </a:t>
            </a:r>
            <a:r>
              <a:rPr lang="en-AU" sz="2400" i="1" dirty="0">
                <a:latin typeface="Century Gothic"/>
                <a:cs typeface="Century Gothic"/>
              </a:rPr>
              <a:t>enough these are all desirable qualities but a majority of good State schools would rightly lay claim to similar qualities. </a:t>
            </a: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Tree>
    <p:extLst>
      <p:ext uri="{BB962C8B-B14F-4D97-AF65-F5344CB8AC3E}">
        <p14:creationId xmlns:p14="http://schemas.microsoft.com/office/powerpoint/2010/main" val="413675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980728"/>
            <a:ext cx="7313886" cy="5145435"/>
          </a:xfrm>
        </p:spPr>
        <p:txBody>
          <a:bodyPr>
            <a:noAutofit/>
          </a:bodyPr>
          <a:lstStyle/>
          <a:p>
            <a:pPr marL="628650" indent="-363538"/>
            <a:r>
              <a:rPr lang="en-AU" sz="2400" i="1" dirty="0" smtClean="0">
                <a:latin typeface="Century Gothic"/>
                <a:cs typeface="Century Gothic"/>
              </a:rPr>
              <a:t>The </a:t>
            </a:r>
            <a:r>
              <a:rPr lang="en-AU" sz="2400" i="1" dirty="0">
                <a:latin typeface="Century Gothic"/>
                <a:cs typeface="Century Gothic"/>
              </a:rPr>
              <a:t>third scenario  - Valley Park Primary school, invites Catholic school leaders and teachers to become more intentional in naming the factors that make life in a Catholic school different. In so naming, there is the further invitation to explore and to review the deeper sources of meaning that underlie the religious and spiritual dimension of the school</a:t>
            </a:r>
            <a:r>
              <a:rPr lang="en-AU" sz="2400" i="1" dirty="0" smtClean="0">
                <a:latin typeface="Century Gothic"/>
                <a:cs typeface="Century Gothic"/>
              </a:rPr>
              <a:t>.</a:t>
            </a: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Tree>
    <p:extLst>
      <p:ext uri="{BB962C8B-B14F-4D97-AF65-F5344CB8AC3E}">
        <p14:creationId xmlns:p14="http://schemas.microsoft.com/office/powerpoint/2010/main" val="881874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836712"/>
            <a:ext cx="7097862" cy="5289451"/>
          </a:xfrm>
        </p:spPr>
        <p:txBody>
          <a:bodyPr>
            <a:noAutofit/>
          </a:bodyPr>
          <a:lstStyle/>
          <a:p>
            <a:pPr marL="446088" indent="-446088"/>
            <a:r>
              <a:rPr lang="en-AU" sz="2400" i="1" dirty="0" smtClean="0">
                <a:latin typeface="Century Gothic"/>
                <a:cs typeface="Century Gothic"/>
              </a:rPr>
              <a:t>Pages </a:t>
            </a:r>
            <a:r>
              <a:rPr lang="en-AU" sz="2400" i="1" dirty="0">
                <a:latin typeface="Century Gothic"/>
                <a:cs typeface="Century Gothic"/>
              </a:rPr>
              <a:t>93 &amp; 94  - ‘Snapshot: Expressions and Builders of Catholic Culture In The School’, offers an exercise to engage staff in identifying commonly accepted elements of Catholic school culture as they apply in the school now.  </a:t>
            </a:r>
            <a:endParaRPr lang="en-AU" sz="2400" i="1" dirty="0" smtClean="0">
              <a:latin typeface="Century Gothic"/>
              <a:cs typeface="Century Gothic"/>
            </a:endParaRPr>
          </a:p>
          <a:p>
            <a:pPr marL="446088" indent="-446088"/>
            <a:r>
              <a:rPr lang="en-AU" sz="2400" i="1" dirty="0" smtClean="0">
                <a:latin typeface="Century Gothic"/>
                <a:cs typeface="Century Gothic"/>
              </a:rPr>
              <a:t>Such </a:t>
            </a:r>
            <a:r>
              <a:rPr lang="en-AU" sz="2400" i="1" dirty="0">
                <a:latin typeface="Century Gothic"/>
                <a:cs typeface="Century Gothic"/>
              </a:rPr>
              <a:t>an exercise has potential to affirm present good policy and practice while identifying areas in possible need of development or renewal. </a:t>
            </a:r>
            <a:r>
              <a:rPr lang="en-AU" sz="2400" i="1" dirty="0">
                <a:latin typeface="Century Gothic"/>
                <a:cs typeface="Century Gothic"/>
              </a:rPr>
              <a:t>The exercise process can be helpful in strengthening a union of hearts and minds around things that matter most. </a:t>
            </a:r>
          </a:p>
        </p:txBody>
      </p:sp>
      <p:sp>
        <p:nvSpPr>
          <p:cNvPr id="5" name="Slide Number Placeholder 4"/>
          <p:cNvSpPr>
            <a:spLocks noGrp="1"/>
          </p:cNvSpPr>
          <p:nvPr>
            <p:ph type="sldNum" sz="quarter" idx="12"/>
          </p:nvPr>
        </p:nvSpPr>
        <p:spPr/>
        <p:txBody>
          <a:bodyPr/>
          <a:lstStyle/>
          <a:p>
            <a:fld id="{D0DC5BC2-0320-4BDD-B601-A1C4E58A58FE}" type="slidenum">
              <a:rPr lang="en-AU" smtClean="0"/>
              <a:t>7</a:t>
            </a:fld>
            <a:endParaRPr lang="en-AU"/>
          </a:p>
        </p:txBody>
      </p:sp>
    </p:spTree>
    <p:extLst>
      <p:ext uri="{BB962C8B-B14F-4D97-AF65-F5344CB8AC3E}">
        <p14:creationId xmlns:p14="http://schemas.microsoft.com/office/powerpoint/2010/main" val="385475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4624668"/>
            <a:ext cx="5131296" cy="933450"/>
          </a:xfrm>
        </p:spPr>
        <p:txBody>
          <a:bodyPr>
            <a:noAutofit/>
          </a:bodyPr>
          <a:lstStyle/>
          <a:p>
            <a:r>
              <a:rPr lang="en-AU" i="1" dirty="0" smtClean="0">
                <a:solidFill>
                  <a:schemeClr val="accent6">
                    <a:lumMod val="75000"/>
                  </a:schemeClr>
                </a:solidFill>
                <a:latin typeface="Century Gothic"/>
                <a:cs typeface="Century Gothic"/>
              </a:rPr>
              <a:t>Catholic School Culture</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Some different scenarios       Pages 91-94</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908720"/>
            <a:ext cx="5937703" cy="5472607"/>
          </a:xfrm>
        </p:spPr>
        <p:txBody>
          <a:bodyPr>
            <a:noAutofit/>
          </a:bodyPr>
          <a:lstStyle/>
          <a:p>
            <a:pPr marL="457200" lvl="0" indent="-457200">
              <a:buFont typeface="+mj-lt"/>
              <a:buAutoNum type="arabicPeriod"/>
            </a:pPr>
            <a:r>
              <a:rPr lang="en-AU" sz="2200" dirty="0" smtClean="0">
                <a:latin typeface="Century Gothic"/>
                <a:cs typeface="Century Gothic"/>
              </a:rPr>
              <a:t>What </a:t>
            </a:r>
            <a:r>
              <a:rPr lang="en-AU" sz="2200" dirty="0">
                <a:latin typeface="Century Gothic"/>
                <a:cs typeface="Century Gothic"/>
              </a:rPr>
              <a:t>are the main points of difference as portrayed for St David’s and St Barbara’s? What are possible causes and how might the St David’s culture be ‘turned around’</a:t>
            </a:r>
            <a:r>
              <a:rPr lang="en-AU" sz="2200" dirty="0" smtClean="0">
                <a:latin typeface="Century Gothic"/>
                <a:cs typeface="Century Gothic"/>
              </a:rPr>
              <a:t>?</a:t>
            </a:r>
            <a:br>
              <a:rPr lang="en-AU" sz="2200" dirty="0" smtClean="0">
                <a:latin typeface="Century Gothic"/>
                <a:cs typeface="Century Gothic"/>
              </a:rPr>
            </a:br>
            <a:endParaRPr lang="en-AU" sz="2200" dirty="0">
              <a:latin typeface="Century Gothic"/>
              <a:cs typeface="Century Gothic"/>
            </a:endParaRPr>
          </a:p>
          <a:p>
            <a:pPr marL="457200" lvl="0" indent="-457200">
              <a:buFont typeface="+mj-lt"/>
              <a:buAutoNum type="arabicPeriod"/>
            </a:pPr>
            <a:r>
              <a:rPr lang="en-AU" sz="2200" dirty="0">
                <a:latin typeface="Century Gothic"/>
                <a:cs typeface="Century Gothic"/>
              </a:rPr>
              <a:t>After his term at St Mary’s Primary, what differences may John Rogers sense and what possible underlying influences give rise to such differences</a:t>
            </a:r>
            <a:r>
              <a:rPr lang="en-AU" sz="2200" dirty="0" smtClean="0">
                <a:latin typeface="Century Gothic"/>
                <a:cs typeface="Century Gothic"/>
              </a:rPr>
              <a:t>?</a:t>
            </a:r>
            <a:br>
              <a:rPr lang="en-AU" sz="2200" dirty="0" smtClean="0">
                <a:latin typeface="Century Gothic"/>
                <a:cs typeface="Century Gothic"/>
              </a:rPr>
            </a:br>
            <a:endParaRPr lang="en-AU" sz="2200" dirty="0">
              <a:latin typeface="Century Gothic"/>
              <a:cs typeface="Century Gothic"/>
            </a:endParaRPr>
          </a:p>
          <a:p>
            <a:pPr marL="363538" lvl="0" indent="-363538"/>
            <a:endParaRPr lang="en-AU" sz="22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9</a:t>
            </a:fld>
            <a:endParaRPr lang="en-AU"/>
          </a:p>
        </p:txBody>
      </p:sp>
    </p:spTree>
    <p:extLst>
      <p:ext uri="{BB962C8B-B14F-4D97-AF65-F5344CB8AC3E}">
        <p14:creationId xmlns:p14="http://schemas.microsoft.com/office/powerpoint/2010/main" val="3967105492"/>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4834</TotalTime>
  <Words>399</Words>
  <Application>Microsoft Macintosh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PowerPoint Presentation</vt:lpstr>
      <vt:lpstr>Catholic School Culture</vt:lpstr>
      <vt:lpstr>PowerPoint Presentation</vt:lpstr>
      <vt:lpstr>PowerPoint Presentation</vt:lpstr>
      <vt:lpstr>PowerPoint Presentation</vt:lpstr>
      <vt:lpstr>PowerPoint Presentation</vt:lpstr>
      <vt:lpstr>PowerPoint Presentation</vt:lpstr>
      <vt:lpstr>Catholic School Culture</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28</cp:revision>
  <dcterms:created xsi:type="dcterms:W3CDTF">2015-03-26T23:46:35Z</dcterms:created>
  <dcterms:modified xsi:type="dcterms:W3CDTF">2015-04-18T04:50:05Z</dcterms:modified>
</cp:coreProperties>
</file>