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1"/>
  </p:sldMasterIdLst>
  <p:notesMasterIdLst>
    <p:notesMasterId r:id="rId10"/>
  </p:notesMasterIdLst>
  <p:handoutMasterIdLst>
    <p:handoutMasterId r:id="rId11"/>
  </p:handoutMasterIdLst>
  <p:sldIdLst>
    <p:sldId id="256" r:id="rId2"/>
    <p:sldId id="258" r:id="rId3"/>
    <p:sldId id="259" r:id="rId4"/>
    <p:sldId id="266" r:id="rId5"/>
    <p:sldId id="268" r:id="rId6"/>
    <p:sldId id="267" r:id="rId7"/>
    <p:sldId id="264" r:id="rId8"/>
    <p:sldId id="2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600" autoAdjust="0"/>
    <p:restoredTop sz="86482" autoAdjust="0"/>
  </p:normalViewPr>
  <p:slideViewPr>
    <p:cSldViewPr>
      <p:cViewPr varScale="1">
        <p:scale>
          <a:sx n="95" d="100"/>
          <a:sy n="95" d="100"/>
        </p:scale>
        <p:origin x="-264" y="-104"/>
      </p:cViewPr>
      <p:guideLst>
        <p:guide orient="horz" pos="2160"/>
        <p:guide pos="2880"/>
      </p:guideLst>
    </p:cSldViewPr>
  </p:slideViewPr>
  <p:outlineViewPr>
    <p:cViewPr>
      <p:scale>
        <a:sx n="33" d="100"/>
        <a:sy n="33" d="100"/>
      </p:scale>
      <p:origin x="0" y="367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561EB8D-3910-B34D-A06C-340E46E507AE}" type="datetimeFigureOut">
              <a:rPr lang="en-US" smtClean="0"/>
              <a:t>11/04/15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1076141-0EE5-9B40-B34E-4F2E2A41ED6D}" type="slidenum">
              <a:rPr lang="en-US" smtClean="0"/>
              <a:t>‹#›</a:t>
            </a:fld>
            <a:endParaRPr lang="en-US"/>
          </a:p>
        </p:txBody>
      </p:sp>
    </p:spTree>
    <p:extLst>
      <p:ext uri="{BB962C8B-B14F-4D97-AF65-F5344CB8AC3E}">
        <p14:creationId xmlns:p14="http://schemas.microsoft.com/office/powerpoint/2010/main" val="22814629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A4A993-048F-8741-875F-E5C679610682}" type="datetimeFigureOut">
              <a:rPr lang="en-US" smtClean="0"/>
              <a:t>11/04/15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5FF591-CE16-8D45-B844-9F951375240E}" type="slidenum">
              <a:rPr lang="en-US" smtClean="0"/>
              <a:t>‹#›</a:t>
            </a:fld>
            <a:endParaRPr lang="en-US"/>
          </a:p>
        </p:txBody>
      </p:sp>
    </p:spTree>
    <p:extLst>
      <p:ext uri="{BB962C8B-B14F-4D97-AF65-F5344CB8AC3E}">
        <p14:creationId xmlns:p14="http://schemas.microsoft.com/office/powerpoint/2010/main" val="237460115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AU"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r>
              <a:rPr lang="en-AU" smtClean="0"/>
              <a:t>11/04/15</a:t>
            </a:r>
            <a:endParaRPr lang="en-AU"/>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AU"/>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5" name="Date Placeholder 4"/>
          <p:cNvSpPr>
            <a:spLocks noGrp="1"/>
          </p:cNvSpPr>
          <p:nvPr>
            <p:ph type="dt" sz="half" idx="10"/>
          </p:nvPr>
        </p:nvSpPr>
        <p:spPr/>
        <p:txBody>
          <a:bodyPr/>
          <a:lstStyle/>
          <a:p>
            <a:r>
              <a:rPr lang="en-AU" smtClean="0"/>
              <a:t>11/04/15</a:t>
            </a:r>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3" name="Date Placeholder 2"/>
          <p:cNvSpPr>
            <a:spLocks noGrp="1"/>
          </p:cNvSpPr>
          <p:nvPr>
            <p:ph type="dt" sz="half" idx="10"/>
          </p:nvPr>
        </p:nvSpPr>
        <p:spPr/>
        <p:txBody>
          <a:bodyPr/>
          <a:lstStyle/>
          <a:p>
            <a:r>
              <a:rPr lang="en-AU" smtClean="0"/>
              <a:t>11/04/15</a:t>
            </a:r>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D0DC5BC2-0320-4BDD-B601-A1C4E58A58FE}" type="slidenum">
              <a:rPr lang="en-AU" smtClean="0"/>
              <a:t>‹#›</a:t>
            </a:fld>
            <a:endParaRPr lang="en-A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r>
              <a:rPr lang="en-AU" smtClean="0"/>
              <a:t>11/04/15</a:t>
            </a:r>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D0DC5BC2-0320-4BDD-B601-A1C4E58A58FE}" type="slidenum">
              <a:rPr lang="en-AU" smtClean="0"/>
              <a:t>‹#›</a:t>
            </a:fld>
            <a:endParaRPr lang="en-A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AU"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r>
              <a:rPr lang="en-AU" smtClean="0"/>
              <a:t>11/04/15</a:t>
            </a:r>
            <a:endParaRPr lang="en-AU"/>
          </a:p>
        </p:txBody>
      </p:sp>
      <p:sp>
        <p:nvSpPr>
          <p:cNvPr id="6" name="Footer Placeholder 5"/>
          <p:cNvSpPr>
            <a:spLocks noGrp="1"/>
          </p:cNvSpPr>
          <p:nvPr>
            <p:ph type="ftr" sz="quarter" idx="11"/>
          </p:nvPr>
        </p:nvSpPr>
        <p:spPr>
          <a:xfrm>
            <a:off x="3859305" y="6423585"/>
            <a:ext cx="3316941" cy="365125"/>
          </a:xfrm>
        </p:spPr>
        <p:txBody>
          <a:bodyPr/>
          <a:lstStyle/>
          <a:p>
            <a:endParaRPr lang="en-AU"/>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AU"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r>
              <a:rPr lang="en-AU" smtClean="0"/>
              <a:t>11/04/15</a:t>
            </a:r>
            <a:endParaRPr lang="en-AU"/>
          </a:p>
        </p:txBody>
      </p:sp>
      <p:sp>
        <p:nvSpPr>
          <p:cNvPr id="6" name="Footer Placeholder 5"/>
          <p:cNvSpPr>
            <a:spLocks noGrp="1"/>
          </p:cNvSpPr>
          <p:nvPr>
            <p:ph type="ftr" sz="quarter" idx="11"/>
          </p:nvPr>
        </p:nvSpPr>
        <p:spPr>
          <a:xfrm>
            <a:off x="4191000" y="6423585"/>
            <a:ext cx="3005138" cy="365125"/>
          </a:xfrm>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AU"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r>
              <a:rPr lang="en-AU" smtClean="0"/>
              <a:t>11/04/15</a:t>
            </a:r>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AU"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r>
              <a:rPr lang="en-AU" smtClean="0"/>
              <a:t>11/04/15</a:t>
            </a:r>
            <a:endParaRPr lang="en-AU"/>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AU" smtClean="0"/>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AU" smtClean="0"/>
              <a:t>Drag picture to placeholder or click icon to add</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AU"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r>
              <a:rPr lang="en-AU" smtClean="0"/>
              <a:t>11/04/15</a:t>
            </a:r>
            <a:endParaRPr lang="en-AU"/>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AU" smtClean="0"/>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AU" smtClean="0"/>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AU"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AU"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r>
              <a:rPr lang="en-AU" smtClean="0"/>
              <a:t>11/04/15</a:t>
            </a:r>
            <a:endParaRPr lang="en-AU"/>
          </a:p>
        </p:txBody>
      </p:sp>
      <p:sp>
        <p:nvSpPr>
          <p:cNvPr id="6" name="Footer Placeholder 5"/>
          <p:cNvSpPr>
            <a:spLocks noGrp="1"/>
          </p:cNvSpPr>
          <p:nvPr>
            <p:ph type="ftr" sz="quarter" idx="11"/>
          </p:nvPr>
        </p:nvSpPr>
        <p:spPr>
          <a:xfrm>
            <a:off x="4191000" y="6423585"/>
            <a:ext cx="3005138" cy="365125"/>
          </a:xfrm>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AU" smtClean="0"/>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AU" smtClean="0"/>
              <a:t>Drag picture to placeholder or click icon to add</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r>
              <a:rPr lang="en-AU" smtClean="0"/>
              <a:t>11/04/15</a:t>
            </a:r>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0DC5BC2-0320-4BDD-B601-A1C4E58A58FE}" type="slidenum">
              <a:rPr lang="en-AU" smtClean="0"/>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r>
              <a:rPr lang="en-AU" smtClean="0"/>
              <a:t>11/04/15</a:t>
            </a:r>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0DC5BC2-0320-4BDD-B601-A1C4E58A58FE}" type="slidenum">
              <a:rPr lang="en-AU" smtClean="0"/>
              <a:t>‹#›</a:t>
            </a:fld>
            <a:endParaRPr lang="en-AU"/>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AU"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r>
              <a:rPr lang="en-AU" smtClean="0"/>
              <a:t>11/04/15</a:t>
            </a:r>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0DC5BC2-0320-4BDD-B601-A1C4E58A58FE}" type="slidenum">
              <a:rPr lang="en-AU" smtClean="0"/>
              <a:t>‹#›</a:t>
            </a:fld>
            <a:endParaRPr lang="en-AU"/>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AU"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r>
              <a:rPr lang="en-AU" smtClean="0"/>
              <a:t>11/04/15</a:t>
            </a:r>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0DC5BC2-0320-4BDD-B601-A1C4E58A58FE}" type="slidenum">
              <a:rPr lang="en-AU" smtClean="0"/>
              <a:t>‹#›</a:t>
            </a:fld>
            <a:endParaRPr lang="en-AU"/>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AU"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AU"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r>
              <a:rPr lang="en-AU" smtClean="0"/>
              <a:t>11/04/15</a:t>
            </a:r>
            <a:endParaRPr lang="en-AU"/>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AU"/>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AU" smtClean="0"/>
              <a:t>Drag picture to placeholder or click icon to add</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AU" smtClean="0"/>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AU"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AU"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r>
              <a:rPr lang="en-AU" smtClean="0"/>
              <a:t>11/04/15</a:t>
            </a:r>
            <a:endParaRPr lang="en-AU"/>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AU"/>
          </a:p>
        </p:txBody>
      </p:sp>
      <p:sp>
        <p:nvSpPr>
          <p:cNvPr id="6" name="Slide Number Placeholder 5"/>
          <p:cNvSpPr>
            <a:spLocks noGrp="1"/>
          </p:cNvSpPr>
          <p:nvPr>
            <p:ph type="sldNum" sz="quarter" idx="12"/>
          </p:nvPr>
        </p:nvSpPr>
        <p:spPr>
          <a:xfrm>
            <a:off x="8305800" y="6248774"/>
            <a:ext cx="554038" cy="365125"/>
          </a:xfrm>
        </p:spPr>
        <p:txBody>
          <a:bodyPr/>
          <a:lstStyle/>
          <a:p>
            <a:fld id="{D0DC5BC2-0320-4BDD-B601-A1C4E58A58FE}" type="slidenum">
              <a:rPr lang="en-AU" smtClean="0"/>
              <a:t>‹#›</a:t>
            </a:fld>
            <a:endParaRPr lang="en-AU"/>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r>
              <a:rPr lang="en-AU" smtClean="0"/>
              <a:t>11/04/15</a:t>
            </a:r>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AU"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7" name="Date Placeholder 6"/>
          <p:cNvSpPr>
            <a:spLocks noGrp="1"/>
          </p:cNvSpPr>
          <p:nvPr>
            <p:ph type="dt" sz="half" idx="10"/>
          </p:nvPr>
        </p:nvSpPr>
        <p:spPr/>
        <p:txBody>
          <a:bodyPr/>
          <a:lstStyle/>
          <a:p>
            <a:r>
              <a:rPr lang="en-AU" smtClean="0"/>
              <a:t>11/04/15</a:t>
            </a:r>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D0DC5BC2-0320-4BDD-B601-A1C4E58A58FE}" type="slidenum">
              <a:rPr lang="en-AU" smtClean="0"/>
              <a:t>‹#›</a:t>
            </a:fld>
            <a:endParaRPr lang="en-AU"/>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r>
              <a:rPr lang="en-AU" smtClean="0"/>
              <a:t>11/04/15</a:t>
            </a:r>
            <a:endParaRPr lang="en-AU"/>
          </a:p>
        </p:txBody>
      </p:sp>
      <p:sp>
        <p:nvSpPr>
          <p:cNvPr id="6" name="Footer Placeholder 5"/>
          <p:cNvSpPr>
            <a:spLocks noGrp="1"/>
          </p:cNvSpPr>
          <p:nvPr>
            <p:ph type="ftr" sz="quarter" idx="11"/>
          </p:nvPr>
        </p:nvSpPr>
        <p:spPr/>
        <p:txBody>
          <a:bodyPr/>
          <a:lstStyle/>
          <a:p>
            <a:endParaRPr lang="en-AU"/>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D0DC5BC2-0320-4BDD-B601-A1C4E58A58FE}" type="slidenum">
              <a:rPr lang="en-AU" smtClean="0"/>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r>
              <a:rPr lang="en-AU" smtClean="0"/>
              <a:t>11/04/15</a:t>
            </a:r>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0DC5BC2-0320-4BDD-B601-A1C4E58A58FE}" type="slidenum">
              <a:rPr lang="en-AU" smtClean="0"/>
              <a:t>‹#›</a:t>
            </a:fld>
            <a:endParaRPr lang="en-AU"/>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AU"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r>
              <a:rPr lang="en-AU" smtClean="0"/>
              <a:t>11/04/15</a:t>
            </a:r>
            <a:endParaRPr lang="en-AU"/>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AU"/>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D0DC5BC2-0320-4BDD-B601-A1C4E58A58FE}" type="slidenum">
              <a:rPr lang="en-AU" smtClean="0"/>
              <a:t>‹#›</a:t>
            </a:fld>
            <a:endParaRPr lang="en-AU"/>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 id="2147483706" r:id="rId13"/>
    <p:sldLayoutId id="2147483707" r:id="rId14"/>
    <p:sldLayoutId id="2147483708" r:id="rId15"/>
    <p:sldLayoutId id="2147483709" r:id="rId16"/>
    <p:sldLayoutId id="2147483710" r:id="rId17"/>
    <p:sldLayoutId id="2147483711" r:id="rId18"/>
    <p:sldLayoutId id="2147483712" r:id="rId19"/>
    <p:sldLayoutId id="2147483713" r:id="rId20"/>
  </p:sldLayoutIdLst>
  <p:hf hdr="0" ftr="0" dt="0"/>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jpg"/><Relationship Id="rId3"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jpg"/><Relationship Id="rId3" Type="http://schemas.openxmlformats.org/officeDocument/2006/relationships/image" Target="../media/image3.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19-K-WOCSBC-cov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28384" y="4653136"/>
            <a:ext cx="816124" cy="1171742"/>
          </a:xfrm>
          <a:prstGeom prst="rect">
            <a:avLst/>
          </a:prstGeom>
        </p:spPr>
      </p:pic>
      <p:sp>
        <p:nvSpPr>
          <p:cNvPr id="2" name="Title 1"/>
          <p:cNvSpPr>
            <a:spLocks noGrp="1"/>
          </p:cNvSpPr>
          <p:nvPr>
            <p:ph type="ctrTitle"/>
          </p:nvPr>
        </p:nvSpPr>
        <p:spPr>
          <a:xfrm>
            <a:off x="4565848" y="4653136"/>
            <a:ext cx="4038600" cy="933450"/>
          </a:xfrm>
        </p:spPr>
        <p:txBody>
          <a:bodyPr>
            <a:normAutofit fontScale="90000"/>
          </a:bodyPr>
          <a:lstStyle/>
          <a:p>
            <a:r>
              <a:rPr lang="en-US" i="1" dirty="0" smtClean="0">
                <a:latin typeface="Century Gothic"/>
                <a:cs typeface="Century Gothic"/>
              </a:rPr>
              <a:t>‘Will </a:t>
            </a:r>
            <a:r>
              <a:rPr lang="en-US" i="1" dirty="0">
                <a:latin typeface="Century Gothic"/>
                <a:cs typeface="Century Gothic"/>
              </a:rPr>
              <a:t>Catholic Schools </a:t>
            </a:r>
            <a:r>
              <a:rPr lang="en-US" i="1" dirty="0" smtClean="0">
                <a:latin typeface="Century Gothic"/>
                <a:cs typeface="Century Gothic"/>
              </a:rPr>
              <a:t/>
            </a:r>
            <a:br>
              <a:rPr lang="en-US" i="1" dirty="0" smtClean="0">
                <a:latin typeface="Century Gothic"/>
                <a:cs typeface="Century Gothic"/>
              </a:rPr>
            </a:br>
            <a:r>
              <a:rPr lang="en-US" i="1" dirty="0" smtClean="0">
                <a:latin typeface="Century Gothic"/>
                <a:cs typeface="Century Gothic"/>
              </a:rPr>
              <a:t>Be </a:t>
            </a:r>
            <a:r>
              <a:rPr lang="en-US" i="1" dirty="0">
                <a:latin typeface="Century Gothic"/>
                <a:cs typeface="Century Gothic"/>
              </a:rPr>
              <a:t>Catholic in 2030</a:t>
            </a:r>
            <a:r>
              <a:rPr lang="en-US" i="1" dirty="0" smtClean="0">
                <a:latin typeface="Century Gothic"/>
                <a:cs typeface="Century Gothic"/>
              </a:rPr>
              <a:t>?’</a:t>
            </a:r>
            <a:r>
              <a:rPr lang="en-US" i="1" dirty="0">
                <a:latin typeface="Century Gothic"/>
                <a:cs typeface="Century Gothic"/>
              </a:rPr>
              <a:t/>
            </a:r>
            <a:br>
              <a:rPr lang="en-US" i="1" dirty="0">
                <a:latin typeface="Century Gothic"/>
                <a:cs typeface="Century Gothic"/>
              </a:rPr>
            </a:br>
            <a:r>
              <a:rPr lang="en-AU" dirty="0" smtClean="0"/>
              <a:t> </a:t>
            </a:r>
            <a:endParaRPr lang="en-AU" dirty="0"/>
          </a:p>
        </p:txBody>
      </p:sp>
      <p:sp>
        <p:nvSpPr>
          <p:cNvPr id="3" name="Subtitle 2"/>
          <p:cNvSpPr>
            <a:spLocks noGrp="1"/>
          </p:cNvSpPr>
          <p:nvPr>
            <p:ph type="subTitle" idx="1"/>
          </p:nvPr>
        </p:nvSpPr>
        <p:spPr>
          <a:xfrm>
            <a:off x="4788024" y="3933056"/>
            <a:ext cx="4038600" cy="748553"/>
          </a:xfrm>
        </p:spPr>
        <p:txBody>
          <a:bodyPr/>
          <a:lstStyle/>
          <a:p>
            <a:pPr algn="r"/>
            <a:r>
              <a:rPr lang="en-AU" sz="1800" i="1" dirty="0" smtClean="0">
                <a:solidFill>
                  <a:srgbClr val="FFFFFF"/>
                </a:solidFill>
                <a:latin typeface="Century Gothic"/>
                <a:cs typeface="Century Gothic"/>
              </a:rPr>
              <a:t>4</a:t>
            </a:r>
            <a:r>
              <a:rPr lang="en-AU" sz="1800" i="1" dirty="0">
                <a:solidFill>
                  <a:srgbClr val="FFFFFF"/>
                </a:solidFill>
                <a:latin typeface="Century Gothic"/>
                <a:cs typeface="Century Gothic"/>
              </a:rPr>
              <a:t>-8</a:t>
            </a:r>
            <a:r>
              <a:rPr lang="en-AU" dirty="0"/>
              <a:t> </a:t>
            </a:r>
          </a:p>
        </p:txBody>
      </p:sp>
      <p:sp>
        <p:nvSpPr>
          <p:cNvPr id="4" name="TextBox 3"/>
          <p:cNvSpPr txBox="1"/>
          <p:nvPr/>
        </p:nvSpPr>
        <p:spPr>
          <a:xfrm>
            <a:off x="395536" y="1458649"/>
            <a:ext cx="4042317" cy="1754327"/>
          </a:xfrm>
          <a:prstGeom prst="rect">
            <a:avLst/>
          </a:prstGeom>
          <a:noFill/>
        </p:spPr>
        <p:txBody>
          <a:bodyPr wrap="none" rtlCol="0">
            <a:spAutoFit/>
          </a:bodyPr>
          <a:lstStyle/>
          <a:p>
            <a:pPr algn="ctr"/>
            <a:r>
              <a:rPr lang="en-AU" sz="3600" dirty="0" smtClean="0">
                <a:solidFill>
                  <a:schemeClr val="bg1"/>
                </a:solidFill>
                <a:latin typeface="Century Gothic"/>
                <a:cs typeface="Century Gothic"/>
              </a:rPr>
              <a:t>The </a:t>
            </a:r>
            <a:r>
              <a:rPr lang="en-AU" sz="3600" dirty="0">
                <a:solidFill>
                  <a:schemeClr val="bg1"/>
                </a:solidFill>
                <a:latin typeface="Century Gothic"/>
                <a:cs typeface="Century Gothic"/>
              </a:rPr>
              <a:t>Francis Effect </a:t>
            </a:r>
            <a:endParaRPr lang="en-AU" sz="3600" dirty="0" smtClean="0">
              <a:solidFill>
                <a:schemeClr val="bg1"/>
              </a:solidFill>
              <a:latin typeface="Century Gothic"/>
              <a:cs typeface="Century Gothic"/>
            </a:endParaRPr>
          </a:p>
          <a:p>
            <a:pPr algn="ctr"/>
            <a:r>
              <a:rPr lang="en-AU" sz="3600" dirty="0" smtClean="0">
                <a:solidFill>
                  <a:schemeClr val="bg1"/>
                </a:solidFill>
                <a:latin typeface="Century Gothic"/>
                <a:cs typeface="Century Gothic"/>
              </a:rPr>
              <a:t>in </a:t>
            </a:r>
            <a:r>
              <a:rPr lang="en-AU" sz="3600" dirty="0">
                <a:solidFill>
                  <a:schemeClr val="bg1"/>
                </a:solidFill>
                <a:latin typeface="Century Gothic"/>
                <a:cs typeface="Century Gothic"/>
              </a:rPr>
              <a:t>Society and </a:t>
            </a:r>
            <a:endParaRPr lang="en-AU" sz="3600" dirty="0" smtClean="0">
              <a:solidFill>
                <a:schemeClr val="bg1"/>
              </a:solidFill>
              <a:latin typeface="Century Gothic"/>
              <a:cs typeface="Century Gothic"/>
            </a:endParaRPr>
          </a:p>
          <a:p>
            <a:pPr algn="ctr"/>
            <a:r>
              <a:rPr lang="en-AU" sz="3600" dirty="0" smtClean="0">
                <a:solidFill>
                  <a:schemeClr val="bg1"/>
                </a:solidFill>
                <a:latin typeface="Century Gothic"/>
                <a:cs typeface="Century Gothic"/>
              </a:rPr>
              <a:t>Church </a:t>
            </a:r>
            <a:endParaRPr lang="en-US" sz="3600" dirty="0">
              <a:solidFill>
                <a:schemeClr val="bg1"/>
              </a:solidFill>
              <a:latin typeface="Century Gothic"/>
              <a:cs typeface="Century Gothic"/>
            </a:endParaRPr>
          </a:p>
        </p:txBody>
      </p:sp>
    </p:spTree>
    <p:extLst>
      <p:ext uri="{BB962C8B-B14F-4D97-AF65-F5344CB8AC3E}">
        <p14:creationId xmlns:p14="http://schemas.microsoft.com/office/powerpoint/2010/main" val="33235574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AU" i="1" dirty="0" smtClean="0">
                <a:solidFill>
                  <a:schemeClr val="accent6">
                    <a:lumMod val="75000"/>
                  </a:schemeClr>
                </a:solidFill>
                <a:latin typeface="Century Gothic"/>
                <a:cs typeface="Century Gothic"/>
              </a:rPr>
              <a:t>The Francis Effect in </a:t>
            </a:r>
            <a:br>
              <a:rPr lang="en-AU" i="1" dirty="0" smtClean="0">
                <a:solidFill>
                  <a:schemeClr val="accent6">
                    <a:lumMod val="75000"/>
                  </a:schemeClr>
                </a:solidFill>
                <a:latin typeface="Century Gothic"/>
                <a:cs typeface="Century Gothic"/>
              </a:rPr>
            </a:br>
            <a:r>
              <a:rPr lang="en-AU" i="1" dirty="0" smtClean="0">
                <a:solidFill>
                  <a:schemeClr val="accent6">
                    <a:lumMod val="75000"/>
                  </a:schemeClr>
                </a:solidFill>
                <a:latin typeface="Century Gothic"/>
                <a:cs typeface="Century Gothic"/>
              </a:rPr>
              <a:t>Society and Church </a:t>
            </a:r>
            <a:r>
              <a:rPr lang="en-US" i="1" dirty="0" smtClean="0">
                <a:solidFill>
                  <a:schemeClr val="accent6">
                    <a:lumMod val="75000"/>
                  </a:schemeClr>
                </a:solidFill>
                <a:latin typeface="Century Gothic"/>
                <a:cs typeface="Century Gothic"/>
              </a:rPr>
              <a:t/>
            </a:r>
            <a:br>
              <a:rPr lang="en-US" i="1" dirty="0" smtClean="0">
                <a:solidFill>
                  <a:schemeClr val="accent6">
                    <a:lumMod val="75000"/>
                  </a:schemeClr>
                </a:solidFill>
                <a:latin typeface="Century Gothic"/>
                <a:cs typeface="Century Gothic"/>
              </a:rPr>
            </a:br>
            <a:endParaRPr lang="en-US" i="1" dirty="0">
              <a:solidFill>
                <a:schemeClr val="accent6">
                  <a:lumMod val="75000"/>
                </a:schemeClr>
              </a:solidFill>
            </a:endParaRPr>
          </a:p>
        </p:txBody>
      </p:sp>
      <p:sp>
        <p:nvSpPr>
          <p:cNvPr id="3" name="Subtitle 2"/>
          <p:cNvSpPr>
            <a:spLocks noGrp="1"/>
          </p:cNvSpPr>
          <p:nvPr>
            <p:ph type="subTitle" idx="1"/>
          </p:nvPr>
        </p:nvSpPr>
        <p:spPr/>
        <p:txBody>
          <a:bodyPr/>
          <a:lstStyle/>
          <a:p>
            <a:pPr algn="r"/>
            <a:r>
              <a:rPr lang="en-US" i="1" dirty="0" smtClean="0">
                <a:latin typeface="Century Gothic"/>
                <a:cs typeface="Century Gothic"/>
              </a:rPr>
              <a:t>Pages 4-9</a:t>
            </a:r>
            <a:endParaRPr lang="en-US" i="1" dirty="0">
              <a:latin typeface="Century Gothic"/>
              <a:cs typeface="Century Gothic"/>
            </a:endParaRPr>
          </a:p>
        </p:txBody>
      </p:sp>
      <p:pic>
        <p:nvPicPr>
          <p:cNvPr id="7" name="Picture Placeholder 6" descr="Francis Times.jpg"/>
          <p:cNvPicPr>
            <a:picLocks noGrp="1" noChangeAspect="1"/>
          </p:cNvPicPr>
          <p:nvPr>
            <p:ph type="pic" sz="quarter" idx="12"/>
          </p:nvPr>
        </p:nvPicPr>
        <p:blipFill rotWithShape="1">
          <a:blip r:embed="rId2">
            <a:extLst>
              <a:ext uri="{28A0092B-C50C-407E-A947-70E740481C1C}">
                <a14:useLocalDpi xmlns:a14="http://schemas.microsoft.com/office/drawing/2010/main" val="0"/>
              </a:ext>
            </a:extLst>
          </a:blip>
          <a:srcRect t="2075" b="23619"/>
          <a:stretch/>
        </p:blipFill>
        <p:spPr/>
      </p:pic>
      <p:pic>
        <p:nvPicPr>
          <p:cNvPr id="8" name="Picture Placeholder 7" descr="Pope Francis from chair.jpg"/>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t="1121" b="1121"/>
          <a:stretch>
            <a:fillRect/>
          </a:stretch>
        </p:blipFill>
        <p:spPr/>
      </p:pic>
      <p:sp>
        <p:nvSpPr>
          <p:cNvPr id="6" name="Text Placeholder 5"/>
          <p:cNvSpPr>
            <a:spLocks noGrp="1"/>
          </p:cNvSpPr>
          <p:nvPr>
            <p:ph type="body" sz="half" idx="2"/>
          </p:nvPr>
        </p:nvSpPr>
        <p:spPr/>
        <p:txBody>
          <a:bodyPr/>
          <a:lstStyle/>
          <a:p>
            <a:r>
              <a:rPr lang="en-US" dirty="0" smtClean="0">
                <a:latin typeface="Century Gothic"/>
                <a:cs typeface="Century Gothic"/>
              </a:rPr>
              <a:t>Themes</a:t>
            </a:r>
            <a:endParaRPr lang="en-US" dirty="0">
              <a:latin typeface="Century Gothic"/>
              <a:cs typeface="Century Gothic"/>
            </a:endParaRPr>
          </a:p>
        </p:txBody>
      </p:sp>
    </p:spTree>
    <p:extLst>
      <p:ext uri="{BB962C8B-B14F-4D97-AF65-F5344CB8AC3E}">
        <p14:creationId xmlns:p14="http://schemas.microsoft.com/office/powerpoint/2010/main" val="2526474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836712"/>
            <a:ext cx="7556313" cy="5472608"/>
          </a:xfrm>
        </p:spPr>
        <p:txBody>
          <a:bodyPr>
            <a:noAutofit/>
          </a:bodyPr>
          <a:lstStyle/>
          <a:p>
            <a:pPr marL="441325" indent="-441325"/>
            <a:r>
              <a:rPr lang="en-AU" sz="2400" dirty="0">
                <a:latin typeface="Century Gothic"/>
                <a:cs typeface="Century Gothic"/>
              </a:rPr>
              <a:t>The election of Pope Francis gave fresh life to the papacy in a way that evoked widespread positive attention both within and beyond the church                                             </a:t>
            </a:r>
          </a:p>
          <a:p>
            <a:pPr marL="441325" lvl="0" indent="-441325"/>
            <a:r>
              <a:rPr lang="en-AU" sz="2400" dirty="0">
                <a:latin typeface="Century Gothic"/>
                <a:cs typeface="Century Gothic"/>
              </a:rPr>
              <a:t>The wide acclaim of Pope Francis in the secular media to mark his first year in office is an interesting phenomenon in a world where matters spiritual and religious are increasingly consigned to the </a:t>
            </a:r>
            <a:r>
              <a:rPr lang="en-AU" sz="2400" dirty="0" smtClean="0">
                <a:latin typeface="Century Gothic"/>
                <a:cs typeface="Century Gothic"/>
              </a:rPr>
              <a:t>periphery</a:t>
            </a:r>
            <a:endParaRPr lang="en-AU" sz="2400" dirty="0">
              <a:latin typeface="Century Gothic"/>
              <a:cs typeface="Century Gothic"/>
            </a:endParaRPr>
          </a:p>
          <a:p>
            <a:pPr marL="441325" lvl="0" indent="-441325"/>
            <a:r>
              <a:rPr lang="en-AU" sz="2400" dirty="0">
                <a:latin typeface="Century Gothic"/>
                <a:cs typeface="Century Gothic"/>
              </a:rPr>
              <a:t>From a leadership perspective, Pope Francis has demonstrated in his simplicity, his humanity, and his courage, how a leader may transform and inspire</a:t>
            </a:r>
          </a:p>
          <a:p>
            <a:endParaRPr lang="en-US" sz="2400" dirty="0" smtClean="0">
              <a:latin typeface="Century Gothic"/>
              <a:cs typeface="Century Gothic"/>
            </a:endParaRPr>
          </a:p>
        </p:txBody>
      </p:sp>
      <p:sp>
        <p:nvSpPr>
          <p:cNvPr id="5" name="Slide Number Placeholder 4"/>
          <p:cNvSpPr>
            <a:spLocks noGrp="1"/>
          </p:cNvSpPr>
          <p:nvPr>
            <p:ph type="sldNum" sz="quarter" idx="12"/>
          </p:nvPr>
        </p:nvSpPr>
        <p:spPr/>
        <p:txBody>
          <a:bodyPr/>
          <a:lstStyle/>
          <a:p>
            <a:fld id="{D0DC5BC2-0320-4BDD-B601-A1C4E58A58FE}" type="slidenum">
              <a:rPr lang="en-AU" smtClean="0"/>
              <a:t>3</a:t>
            </a:fld>
            <a:endParaRPr lang="en-AU"/>
          </a:p>
        </p:txBody>
      </p:sp>
      <p:sp>
        <p:nvSpPr>
          <p:cNvPr id="6" name="Date Placeholder 5"/>
          <p:cNvSpPr txBox="1">
            <a:spLocks/>
          </p:cNvSpPr>
          <p:nvPr/>
        </p:nvSpPr>
        <p:spPr>
          <a:xfrm>
            <a:off x="467544" y="6381328"/>
            <a:ext cx="1232647" cy="365125"/>
          </a:xfrm>
          <a:prstGeom prst="rect">
            <a:avLst/>
          </a:prstGeom>
        </p:spPr>
        <p:txBody>
          <a:bodyPr vert="horz" lIns="91440" tIns="45720" rIns="91440" bIns="45720" rtlCol="0" anchor="ctr"/>
          <a:lstStyle>
            <a:defPPr>
              <a:defRPr lang="en-US"/>
            </a:defPPr>
            <a:lvl1pPr marL="0" algn="r" defTabSz="914400" rtl="0" eaLnBrk="1" latinLnBrk="0" hangingPunct="1">
              <a:defRPr sz="1100" kern="1200">
                <a:solidFill>
                  <a:schemeClr val="tx1">
                    <a:lumMod val="65000"/>
                    <a:lumOff val="3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smtClean="0">
                <a:latin typeface="Century Gothic"/>
                <a:cs typeface="Century Gothic"/>
              </a:rPr>
              <a:t>11 April 2015</a:t>
            </a:r>
            <a:endParaRPr lang="en-AU" dirty="0">
              <a:latin typeface="Century Gothic"/>
              <a:cs typeface="Century Gothic"/>
            </a:endParaRPr>
          </a:p>
        </p:txBody>
      </p:sp>
    </p:spTree>
    <p:extLst>
      <p:ext uri="{BB962C8B-B14F-4D97-AF65-F5344CB8AC3E}">
        <p14:creationId xmlns:p14="http://schemas.microsoft.com/office/powerpoint/2010/main" val="4130107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908720"/>
            <a:ext cx="7556313" cy="5472608"/>
          </a:xfrm>
        </p:spPr>
        <p:txBody>
          <a:bodyPr>
            <a:noAutofit/>
          </a:bodyPr>
          <a:lstStyle/>
          <a:p>
            <a:pPr marL="441325" lvl="0" indent="-441325"/>
            <a:r>
              <a:rPr lang="en-AU" sz="2400" dirty="0" smtClean="0">
                <a:latin typeface="Century Gothic"/>
                <a:cs typeface="Century Gothic"/>
              </a:rPr>
              <a:t>In its title, and in its content, the Apostolic Exhortation of Pope Francis --Evangelii Gaudium, invites reform in  church policies and practices and invites  a joyful proclamation of the Gospel as GOOD News</a:t>
            </a:r>
            <a:br>
              <a:rPr lang="en-AU" sz="2400" dirty="0" smtClean="0">
                <a:latin typeface="Century Gothic"/>
                <a:cs typeface="Century Gothic"/>
              </a:rPr>
            </a:br>
            <a:endParaRPr lang="en-AU" sz="2400" dirty="0" smtClean="0">
              <a:latin typeface="Century Gothic"/>
              <a:cs typeface="Century Gothic"/>
            </a:endParaRPr>
          </a:p>
          <a:p>
            <a:pPr marL="441325" lvl="0" indent="-441325"/>
            <a:r>
              <a:rPr lang="en-AU" sz="2400" dirty="0" smtClean="0">
                <a:latin typeface="Century Gothic"/>
                <a:cs typeface="Century Gothic"/>
              </a:rPr>
              <a:t>Pope </a:t>
            </a:r>
            <a:r>
              <a:rPr lang="en-AU" sz="2400" dirty="0">
                <a:latin typeface="Century Gothic"/>
                <a:cs typeface="Century Gothic"/>
              </a:rPr>
              <a:t>Francis urges the church to be more sensitive to the presence of God in the world generally and to enter into conversation with ‘the world’ from a Gospel perspective and in a spirit of openness and compassion</a:t>
            </a:r>
            <a:r>
              <a:rPr lang="en-AU" sz="2400" dirty="0" smtClean="0">
                <a:latin typeface="Century Gothic"/>
                <a:cs typeface="Century Gothic"/>
              </a:rPr>
              <a:t>.</a:t>
            </a:r>
            <a:endParaRPr lang="en-AU" sz="2400" dirty="0">
              <a:latin typeface="Century Gothic"/>
              <a:cs typeface="Century Gothic"/>
            </a:endParaRPr>
          </a:p>
          <a:p>
            <a:endParaRPr lang="en-US" sz="2400" dirty="0" smtClean="0">
              <a:latin typeface="Century Gothic"/>
              <a:cs typeface="Century Gothic"/>
            </a:endParaRPr>
          </a:p>
        </p:txBody>
      </p:sp>
      <p:sp>
        <p:nvSpPr>
          <p:cNvPr id="5" name="Slide Number Placeholder 4"/>
          <p:cNvSpPr>
            <a:spLocks noGrp="1"/>
          </p:cNvSpPr>
          <p:nvPr>
            <p:ph type="sldNum" sz="quarter" idx="12"/>
          </p:nvPr>
        </p:nvSpPr>
        <p:spPr/>
        <p:txBody>
          <a:bodyPr/>
          <a:lstStyle/>
          <a:p>
            <a:fld id="{D0DC5BC2-0320-4BDD-B601-A1C4E58A58FE}" type="slidenum">
              <a:rPr lang="en-AU" smtClean="0"/>
              <a:t>4</a:t>
            </a:fld>
            <a:endParaRPr lang="en-AU"/>
          </a:p>
        </p:txBody>
      </p:sp>
      <p:sp>
        <p:nvSpPr>
          <p:cNvPr id="6" name="Date Placeholder 5"/>
          <p:cNvSpPr txBox="1">
            <a:spLocks/>
          </p:cNvSpPr>
          <p:nvPr/>
        </p:nvSpPr>
        <p:spPr>
          <a:xfrm>
            <a:off x="467544" y="6381328"/>
            <a:ext cx="1232647" cy="365125"/>
          </a:xfrm>
          <a:prstGeom prst="rect">
            <a:avLst/>
          </a:prstGeom>
        </p:spPr>
        <p:txBody>
          <a:bodyPr vert="horz" lIns="91440" tIns="45720" rIns="91440" bIns="45720" rtlCol="0" anchor="ctr"/>
          <a:lstStyle>
            <a:defPPr>
              <a:defRPr lang="en-US"/>
            </a:defPPr>
            <a:lvl1pPr marL="0" algn="r" defTabSz="914400" rtl="0" eaLnBrk="1" latinLnBrk="0" hangingPunct="1">
              <a:defRPr sz="1100" kern="1200">
                <a:solidFill>
                  <a:schemeClr val="tx1">
                    <a:lumMod val="65000"/>
                    <a:lumOff val="3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smtClean="0">
                <a:latin typeface="Century Gothic"/>
                <a:cs typeface="Century Gothic"/>
              </a:rPr>
              <a:t>11 April 2015</a:t>
            </a:r>
            <a:endParaRPr lang="en-AU" dirty="0">
              <a:latin typeface="Century Gothic"/>
              <a:cs typeface="Century Gothic"/>
            </a:endParaRPr>
          </a:p>
        </p:txBody>
      </p:sp>
    </p:spTree>
    <p:extLst>
      <p:ext uri="{BB962C8B-B14F-4D97-AF65-F5344CB8AC3E}">
        <p14:creationId xmlns:p14="http://schemas.microsoft.com/office/powerpoint/2010/main" val="7390292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908720"/>
            <a:ext cx="7556313" cy="5112568"/>
          </a:xfrm>
        </p:spPr>
        <p:txBody>
          <a:bodyPr>
            <a:noAutofit/>
          </a:bodyPr>
          <a:lstStyle/>
          <a:p>
            <a:pPr marL="441325" indent="-441325">
              <a:lnSpc>
                <a:spcPct val="107000"/>
              </a:lnSpc>
              <a:spcAft>
                <a:spcPts val="800"/>
              </a:spcAft>
            </a:pPr>
            <a:r>
              <a:rPr lang="en-AU" sz="2400" dirty="0" smtClean="0">
                <a:latin typeface="Century Gothic"/>
                <a:ea typeface="Calibri"/>
                <a:cs typeface="Arial"/>
              </a:rPr>
              <a:t>Drawing </a:t>
            </a:r>
            <a:r>
              <a:rPr lang="en-AU" sz="2400" dirty="0">
                <a:latin typeface="Century Gothic"/>
                <a:ea typeface="Calibri"/>
                <a:cs typeface="Arial"/>
              </a:rPr>
              <a:t>on his years of pastoral experience, Pope Francis has the earnest wish that the church becomes better known as a church of the poor, and for the poor</a:t>
            </a:r>
            <a:endParaRPr lang="en-AU" sz="2400" dirty="0">
              <a:latin typeface="Calibri"/>
              <a:ea typeface="Calibri"/>
              <a:cs typeface="Times New Roman"/>
            </a:endParaRPr>
          </a:p>
          <a:p>
            <a:pPr marL="441325" indent="-441325"/>
            <a:r>
              <a:rPr lang="en-AU" sz="2400" dirty="0">
                <a:latin typeface="Century Gothic"/>
                <a:ea typeface="Calibri"/>
                <a:cs typeface="Arial"/>
              </a:rPr>
              <a:t>The vision and aspirations that Pope Francis has for the church can only be achieved if Catholics at every level in the church take up the challenges to bring about the kind of transformation envisioned</a:t>
            </a:r>
            <a:endParaRPr lang="en-US" sz="2400" dirty="0" smtClean="0">
              <a:latin typeface="Century Gothic"/>
              <a:cs typeface="Century Gothic"/>
            </a:endParaRPr>
          </a:p>
        </p:txBody>
      </p:sp>
      <p:sp>
        <p:nvSpPr>
          <p:cNvPr id="5" name="Slide Number Placeholder 4"/>
          <p:cNvSpPr>
            <a:spLocks noGrp="1"/>
          </p:cNvSpPr>
          <p:nvPr>
            <p:ph type="sldNum" sz="quarter" idx="12"/>
          </p:nvPr>
        </p:nvSpPr>
        <p:spPr/>
        <p:txBody>
          <a:bodyPr/>
          <a:lstStyle/>
          <a:p>
            <a:fld id="{D0DC5BC2-0320-4BDD-B601-A1C4E58A58FE}" type="slidenum">
              <a:rPr lang="en-AU" smtClean="0"/>
              <a:t>5</a:t>
            </a:fld>
            <a:endParaRPr lang="en-AU"/>
          </a:p>
        </p:txBody>
      </p:sp>
      <p:sp>
        <p:nvSpPr>
          <p:cNvPr id="6" name="Date Placeholder 5"/>
          <p:cNvSpPr txBox="1">
            <a:spLocks/>
          </p:cNvSpPr>
          <p:nvPr/>
        </p:nvSpPr>
        <p:spPr>
          <a:xfrm>
            <a:off x="467544" y="6381328"/>
            <a:ext cx="1232647" cy="365125"/>
          </a:xfrm>
          <a:prstGeom prst="rect">
            <a:avLst/>
          </a:prstGeom>
        </p:spPr>
        <p:txBody>
          <a:bodyPr vert="horz" lIns="91440" tIns="45720" rIns="91440" bIns="45720" rtlCol="0" anchor="ctr"/>
          <a:lstStyle>
            <a:defPPr>
              <a:defRPr lang="en-US"/>
            </a:defPPr>
            <a:lvl1pPr marL="0" algn="r" defTabSz="914400" rtl="0" eaLnBrk="1" latinLnBrk="0" hangingPunct="1">
              <a:defRPr sz="1100" kern="1200">
                <a:solidFill>
                  <a:schemeClr val="tx1">
                    <a:lumMod val="65000"/>
                    <a:lumOff val="3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smtClean="0">
                <a:latin typeface="Century Gothic"/>
                <a:cs typeface="Century Gothic"/>
              </a:rPr>
              <a:t>11 April 2015</a:t>
            </a:r>
            <a:endParaRPr lang="en-AU" dirty="0">
              <a:latin typeface="Century Gothic"/>
              <a:cs typeface="Century Gothic"/>
            </a:endParaRPr>
          </a:p>
        </p:txBody>
      </p:sp>
    </p:spTree>
    <p:extLst>
      <p:ext uri="{BB962C8B-B14F-4D97-AF65-F5344CB8AC3E}">
        <p14:creationId xmlns:p14="http://schemas.microsoft.com/office/powerpoint/2010/main" val="3477582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836712"/>
            <a:ext cx="7556313" cy="5472608"/>
          </a:xfrm>
        </p:spPr>
        <p:txBody>
          <a:bodyPr>
            <a:noAutofit/>
          </a:bodyPr>
          <a:lstStyle/>
          <a:p>
            <a:pPr lvl="0"/>
            <a:endParaRPr lang="en-US" sz="2400" dirty="0" smtClean="0">
              <a:latin typeface="Century Gothic"/>
              <a:cs typeface="Century Gothic"/>
            </a:endParaRPr>
          </a:p>
        </p:txBody>
      </p:sp>
      <p:sp>
        <p:nvSpPr>
          <p:cNvPr id="5" name="Slide Number Placeholder 4"/>
          <p:cNvSpPr>
            <a:spLocks noGrp="1"/>
          </p:cNvSpPr>
          <p:nvPr>
            <p:ph type="sldNum" sz="quarter" idx="12"/>
          </p:nvPr>
        </p:nvSpPr>
        <p:spPr/>
        <p:txBody>
          <a:bodyPr/>
          <a:lstStyle/>
          <a:p>
            <a:fld id="{D0DC5BC2-0320-4BDD-B601-A1C4E58A58FE}" type="slidenum">
              <a:rPr lang="en-AU" smtClean="0"/>
              <a:t>6</a:t>
            </a:fld>
            <a:endParaRPr lang="en-AU"/>
          </a:p>
        </p:txBody>
      </p:sp>
      <p:sp>
        <p:nvSpPr>
          <p:cNvPr id="6" name="Date Placeholder 5"/>
          <p:cNvSpPr txBox="1">
            <a:spLocks/>
          </p:cNvSpPr>
          <p:nvPr/>
        </p:nvSpPr>
        <p:spPr>
          <a:xfrm>
            <a:off x="467544" y="6381328"/>
            <a:ext cx="1232647" cy="365125"/>
          </a:xfrm>
          <a:prstGeom prst="rect">
            <a:avLst/>
          </a:prstGeom>
        </p:spPr>
        <p:txBody>
          <a:bodyPr vert="horz" lIns="91440" tIns="45720" rIns="91440" bIns="45720" rtlCol="0" anchor="ctr"/>
          <a:lstStyle>
            <a:defPPr>
              <a:defRPr lang="en-US"/>
            </a:defPPr>
            <a:lvl1pPr marL="0" algn="r" defTabSz="914400" rtl="0" eaLnBrk="1" latinLnBrk="0" hangingPunct="1">
              <a:defRPr sz="1100" kern="1200">
                <a:solidFill>
                  <a:schemeClr val="tx1">
                    <a:lumMod val="65000"/>
                    <a:lumOff val="3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smtClean="0">
                <a:latin typeface="Century Gothic"/>
                <a:cs typeface="Century Gothic"/>
              </a:rPr>
              <a:t>11 April 2015</a:t>
            </a:r>
            <a:endParaRPr lang="en-AU" dirty="0">
              <a:latin typeface="Century Gothic"/>
              <a:cs typeface="Century Gothic"/>
            </a:endParaRPr>
          </a:p>
        </p:txBody>
      </p:sp>
    </p:spTree>
    <p:extLst>
      <p:ext uri="{BB962C8B-B14F-4D97-AF65-F5344CB8AC3E}">
        <p14:creationId xmlns:p14="http://schemas.microsoft.com/office/powerpoint/2010/main" val="28522776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AU" i="1" dirty="0" smtClean="0">
                <a:solidFill>
                  <a:schemeClr val="accent6">
                    <a:lumMod val="75000"/>
                  </a:schemeClr>
                </a:solidFill>
                <a:latin typeface="Century Gothic"/>
                <a:cs typeface="Century Gothic"/>
              </a:rPr>
              <a:t>The Francis Effect in </a:t>
            </a:r>
            <a:br>
              <a:rPr lang="en-AU" i="1" dirty="0" smtClean="0">
                <a:solidFill>
                  <a:schemeClr val="accent6">
                    <a:lumMod val="75000"/>
                  </a:schemeClr>
                </a:solidFill>
                <a:latin typeface="Century Gothic"/>
                <a:cs typeface="Century Gothic"/>
              </a:rPr>
            </a:br>
            <a:r>
              <a:rPr lang="en-AU" i="1" dirty="0" smtClean="0">
                <a:solidFill>
                  <a:schemeClr val="accent6">
                    <a:lumMod val="75000"/>
                  </a:schemeClr>
                </a:solidFill>
                <a:latin typeface="Century Gothic"/>
                <a:cs typeface="Century Gothic"/>
              </a:rPr>
              <a:t>Society and Church </a:t>
            </a:r>
            <a:r>
              <a:rPr lang="en-US" i="1" dirty="0" smtClean="0">
                <a:solidFill>
                  <a:schemeClr val="accent6">
                    <a:lumMod val="75000"/>
                  </a:schemeClr>
                </a:solidFill>
                <a:latin typeface="Century Gothic"/>
                <a:cs typeface="Century Gothic"/>
              </a:rPr>
              <a:t/>
            </a:r>
            <a:br>
              <a:rPr lang="en-US" i="1" dirty="0" smtClean="0">
                <a:solidFill>
                  <a:schemeClr val="accent6">
                    <a:lumMod val="75000"/>
                  </a:schemeClr>
                </a:solidFill>
                <a:latin typeface="Century Gothic"/>
                <a:cs typeface="Century Gothic"/>
              </a:rPr>
            </a:br>
            <a:endParaRPr lang="en-US" i="1" dirty="0">
              <a:solidFill>
                <a:schemeClr val="accent6">
                  <a:lumMod val="75000"/>
                </a:schemeClr>
              </a:solidFill>
            </a:endParaRPr>
          </a:p>
        </p:txBody>
      </p:sp>
      <p:sp>
        <p:nvSpPr>
          <p:cNvPr id="3" name="Subtitle 2"/>
          <p:cNvSpPr>
            <a:spLocks noGrp="1"/>
          </p:cNvSpPr>
          <p:nvPr>
            <p:ph type="subTitle" idx="1"/>
          </p:nvPr>
        </p:nvSpPr>
        <p:spPr/>
        <p:txBody>
          <a:bodyPr/>
          <a:lstStyle/>
          <a:p>
            <a:pPr algn="r"/>
            <a:r>
              <a:rPr lang="en-US" i="1" dirty="0" smtClean="0">
                <a:latin typeface="Century Gothic"/>
                <a:cs typeface="Century Gothic"/>
              </a:rPr>
              <a:t>Pages 4-9</a:t>
            </a:r>
            <a:endParaRPr lang="en-US" i="1" dirty="0">
              <a:latin typeface="Century Gothic"/>
              <a:cs typeface="Century Gothic"/>
            </a:endParaRPr>
          </a:p>
        </p:txBody>
      </p:sp>
      <p:pic>
        <p:nvPicPr>
          <p:cNvPr id="7" name="Picture Placeholder 6" descr="Francis Times.jpg"/>
          <p:cNvPicPr>
            <a:picLocks noGrp="1" noChangeAspect="1"/>
          </p:cNvPicPr>
          <p:nvPr>
            <p:ph type="pic" sz="quarter" idx="12"/>
          </p:nvPr>
        </p:nvPicPr>
        <p:blipFill rotWithShape="1">
          <a:blip r:embed="rId2">
            <a:extLst>
              <a:ext uri="{28A0092B-C50C-407E-A947-70E740481C1C}">
                <a14:useLocalDpi xmlns:a14="http://schemas.microsoft.com/office/drawing/2010/main" val="0"/>
              </a:ext>
            </a:extLst>
          </a:blip>
          <a:srcRect t="2075" b="23619"/>
          <a:stretch/>
        </p:blipFill>
        <p:spPr/>
      </p:pic>
      <p:pic>
        <p:nvPicPr>
          <p:cNvPr id="8" name="Picture Placeholder 7" descr="Pope Francis from chair.jpg"/>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t="1121" b="1121"/>
          <a:stretch>
            <a:fillRect/>
          </a:stretch>
        </p:blipFill>
        <p:spPr/>
      </p:pic>
      <p:sp>
        <p:nvSpPr>
          <p:cNvPr id="6" name="Text Placeholder 5"/>
          <p:cNvSpPr>
            <a:spLocks noGrp="1"/>
          </p:cNvSpPr>
          <p:nvPr>
            <p:ph type="body" sz="half" idx="2"/>
          </p:nvPr>
        </p:nvSpPr>
        <p:spPr>
          <a:xfrm>
            <a:off x="857250" y="1124744"/>
            <a:ext cx="3086100" cy="2040905"/>
          </a:xfrm>
        </p:spPr>
        <p:txBody>
          <a:bodyPr/>
          <a:lstStyle/>
          <a:p>
            <a:r>
              <a:rPr lang="en-US" dirty="0" smtClean="0">
                <a:latin typeface="Century Gothic"/>
                <a:cs typeface="Century Gothic"/>
              </a:rPr>
              <a:t>Sharing some thoughts</a:t>
            </a:r>
            <a:endParaRPr lang="en-US" dirty="0">
              <a:latin typeface="Century Gothic"/>
              <a:cs typeface="Century Gothic"/>
            </a:endParaRPr>
          </a:p>
        </p:txBody>
      </p:sp>
    </p:spTree>
    <p:extLst>
      <p:ext uri="{BB962C8B-B14F-4D97-AF65-F5344CB8AC3E}">
        <p14:creationId xmlns:p14="http://schemas.microsoft.com/office/powerpoint/2010/main" val="2468709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620688"/>
            <a:ext cx="7556313" cy="5400600"/>
          </a:xfrm>
        </p:spPr>
        <p:txBody>
          <a:bodyPr>
            <a:noAutofit/>
          </a:bodyPr>
          <a:lstStyle/>
          <a:p>
            <a:pPr marL="441325" indent="-441325"/>
            <a:r>
              <a:rPr lang="en-AU" dirty="0">
                <a:latin typeface="Century Gothic"/>
                <a:cs typeface="Century Gothic"/>
              </a:rPr>
              <a:t>In your perception, what are some of the qualities that Pope Francis has brought to his role that appear to have had an impact beyond the norm?</a:t>
            </a:r>
          </a:p>
          <a:p>
            <a:pPr marL="441325" indent="-441325"/>
            <a:r>
              <a:rPr lang="en-AU" dirty="0">
                <a:latin typeface="Century Gothic"/>
                <a:cs typeface="Century Gothic"/>
              </a:rPr>
              <a:t>In the book, </a:t>
            </a:r>
            <a:r>
              <a:rPr lang="en-AU" i="1" dirty="0">
                <a:latin typeface="Century Gothic"/>
                <a:cs typeface="Century Gothic"/>
              </a:rPr>
              <a:t>Will Catholic Schools be Catholic in 2030?</a:t>
            </a:r>
            <a:r>
              <a:rPr lang="en-AU" dirty="0">
                <a:latin typeface="Century Gothic"/>
                <a:cs typeface="Century Gothic"/>
              </a:rPr>
              <a:t>, there are some quotes from the Apostolic Exhortation of Pope Francis, </a:t>
            </a:r>
            <a:r>
              <a:rPr lang="en-AU" i="1" dirty="0">
                <a:latin typeface="Century Gothic"/>
                <a:cs typeface="Century Gothic"/>
              </a:rPr>
              <a:t>Evangelii Gaudium</a:t>
            </a:r>
            <a:r>
              <a:rPr lang="en-AU" dirty="0">
                <a:latin typeface="Century Gothic"/>
                <a:cs typeface="Century Gothic"/>
              </a:rPr>
              <a:t>, on pages 5 &amp; 6. </a:t>
            </a:r>
            <a:r>
              <a:rPr lang="en-AU" dirty="0" smtClean="0">
                <a:latin typeface="Century Gothic"/>
                <a:cs typeface="Century Gothic"/>
              </a:rPr>
              <a:t/>
            </a:r>
            <a:br>
              <a:rPr lang="en-AU" dirty="0" smtClean="0">
                <a:latin typeface="Century Gothic"/>
                <a:cs typeface="Century Gothic"/>
              </a:rPr>
            </a:br>
            <a:r>
              <a:rPr lang="en-AU" dirty="0" smtClean="0">
                <a:latin typeface="Century Gothic"/>
                <a:cs typeface="Century Gothic"/>
              </a:rPr>
              <a:t>Pick </a:t>
            </a:r>
            <a:r>
              <a:rPr lang="en-AU" dirty="0">
                <a:latin typeface="Century Gothic"/>
                <a:cs typeface="Century Gothic"/>
              </a:rPr>
              <a:t>the quote that appeals most to you and share your reasons.</a:t>
            </a:r>
          </a:p>
          <a:p>
            <a:pPr marL="441325" indent="-441325"/>
            <a:r>
              <a:rPr lang="en-AU" dirty="0">
                <a:latin typeface="Century Gothic"/>
                <a:cs typeface="Century Gothic"/>
              </a:rPr>
              <a:t>Page 8 in </a:t>
            </a:r>
            <a:r>
              <a:rPr lang="en-AU" i="1" dirty="0">
                <a:latin typeface="Century Gothic"/>
                <a:cs typeface="Century Gothic"/>
              </a:rPr>
              <a:t>Will Catholic Schools be Catholic in 2030?</a:t>
            </a:r>
            <a:r>
              <a:rPr lang="en-AU" dirty="0">
                <a:latin typeface="Century Gothic"/>
                <a:cs typeface="Century Gothic"/>
              </a:rPr>
              <a:t> speaking of Pope Francis, has the assertion: </a:t>
            </a:r>
            <a:r>
              <a:rPr lang="en-AU" i="1" dirty="0">
                <a:latin typeface="Century Gothic"/>
                <a:cs typeface="Century Gothic"/>
              </a:rPr>
              <a:t>“His abiding passion is to embrace the world as it is while ardently seeking to transform it in the light of the Gospel</a:t>
            </a:r>
            <a:r>
              <a:rPr lang="en-AU" i="1">
                <a:latin typeface="Century Gothic"/>
                <a:cs typeface="Century Gothic"/>
              </a:rPr>
              <a:t>”</a:t>
            </a:r>
            <a:r>
              <a:rPr lang="en-AU">
                <a:latin typeface="Century Gothic"/>
                <a:cs typeface="Century Gothic"/>
              </a:rPr>
              <a:t> </a:t>
            </a:r>
            <a:r>
              <a:rPr lang="en-AU" smtClean="0">
                <a:latin typeface="Century Gothic"/>
                <a:cs typeface="Century Gothic"/>
              </a:rPr>
              <a:t/>
            </a:r>
            <a:br>
              <a:rPr lang="en-AU" smtClean="0">
                <a:latin typeface="Century Gothic"/>
                <a:cs typeface="Century Gothic"/>
              </a:rPr>
            </a:br>
            <a:r>
              <a:rPr lang="en-AU" smtClean="0">
                <a:latin typeface="Century Gothic"/>
                <a:cs typeface="Century Gothic"/>
              </a:rPr>
              <a:t>What </a:t>
            </a:r>
            <a:r>
              <a:rPr lang="en-AU" dirty="0">
                <a:latin typeface="Century Gothic"/>
                <a:cs typeface="Century Gothic"/>
              </a:rPr>
              <a:t>are some of the challenges and opportunities for Catholic educators who find inspiration in this aspiration of Pope Francis?</a:t>
            </a:r>
            <a:r>
              <a:rPr lang="en-AU" dirty="0">
                <a:latin typeface="Century Gothic"/>
                <a:cs typeface="Century Gothic"/>
              </a:rPr>
              <a:t> </a:t>
            </a:r>
            <a:endParaRPr lang="en-US" dirty="0" smtClean="0">
              <a:latin typeface="Century Gothic"/>
              <a:cs typeface="Century Gothic"/>
            </a:endParaRPr>
          </a:p>
        </p:txBody>
      </p:sp>
      <p:sp>
        <p:nvSpPr>
          <p:cNvPr id="5" name="Slide Number Placeholder 4"/>
          <p:cNvSpPr>
            <a:spLocks noGrp="1"/>
          </p:cNvSpPr>
          <p:nvPr>
            <p:ph type="sldNum" sz="quarter" idx="12"/>
          </p:nvPr>
        </p:nvSpPr>
        <p:spPr/>
        <p:txBody>
          <a:bodyPr/>
          <a:lstStyle/>
          <a:p>
            <a:fld id="{D0DC5BC2-0320-4BDD-B601-A1C4E58A58FE}" type="slidenum">
              <a:rPr lang="en-AU" smtClean="0"/>
              <a:t>8</a:t>
            </a:fld>
            <a:endParaRPr lang="en-AU"/>
          </a:p>
        </p:txBody>
      </p:sp>
      <p:sp>
        <p:nvSpPr>
          <p:cNvPr id="6" name="Date Placeholder 5"/>
          <p:cNvSpPr txBox="1">
            <a:spLocks/>
          </p:cNvSpPr>
          <p:nvPr/>
        </p:nvSpPr>
        <p:spPr>
          <a:xfrm>
            <a:off x="467544" y="6381328"/>
            <a:ext cx="1232647" cy="365125"/>
          </a:xfrm>
          <a:prstGeom prst="rect">
            <a:avLst/>
          </a:prstGeom>
        </p:spPr>
        <p:txBody>
          <a:bodyPr vert="horz" lIns="91440" tIns="45720" rIns="91440" bIns="45720" rtlCol="0" anchor="ctr"/>
          <a:lstStyle>
            <a:defPPr>
              <a:defRPr lang="en-US"/>
            </a:defPPr>
            <a:lvl1pPr marL="0" algn="r" defTabSz="914400" rtl="0" eaLnBrk="1" latinLnBrk="0" hangingPunct="1">
              <a:defRPr sz="1100" kern="1200">
                <a:solidFill>
                  <a:schemeClr val="tx1">
                    <a:lumMod val="65000"/>
                    <a:lumOff val="3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smtClean="0">
                <a:latin typeface="Century Gothic"/>
                <a:cs typeface="Century Gothic"/>
              </a:rPr>
              <a:t>11 April 2015</a:t>
            </a:r>
            <a:endParaRPr lang="en-AU" dirty="0">
              <a:latin typeface="Century Gothic"/>
              <a:cs typeface="Century Gothic"/>
            </a:endParaRPr>
          </a:p>
        </p:txBody>
      </p:sp>
    </p:spTree>
    <p:extLst>
      <p:ext uri="{BB962C8B-B14F-4D97-AF65-F5344CB8AC3E}">
        <p14:creationId xmlns:p14="http://schemas.microsoft.com/office/powerpoint/2010/main" val="2843742645"/>
      </p:ext>
    </p:extLst>
  </p:cSld>
  <p:clrMapOvr>
    <a:masterClrMapping/>
  </p:clrMapOvr>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majorFont>
      <a:minorFont>
        <a:latin typeface="Rockwell"/>
        <a:ea typeface=""/>
        <a:cs typeface=""/>
        <a:font script="Jpan" typeface="ＭＳ ゴシック"/>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81</TotalTime>
  <Words>308</Words>
  <Application>Microsoft Macintosh PowerPoint</Application>
  <PresentationFormat>On-screen Show (4:3)</PresentationFormat>
  <Paragraphs>31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Advantage</vt:lpstr>
      <vt:lpstr>‘Will Catholic Schools  Be Catholic in 2030?’  </vt:lpstr>
      <vt:lpstr>The Francis Effect in  Society and Church  </vt:lpstr>
      <vt:lpstr>PowerPoint Presentation</vt:lpstr>
      <vt:lpstr>PowerPoint Presentation</vt:lpstr>
      <vt:lpstr>PowerPoint Presentation</vt:lpstr>
      <vt:lpstr>PowerPoint Presentation</vt:lpstr>
      <vt:lpstr>The Francis Effect in  Society and Church  </vt:lpstr>
      <vt:lpstr>PowerPoint Presentation</vt:lpstr>
    </vt:vector>
  </TitlesOfParts>
  <Company>Catholic Education Office Parramatta Diocese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akavanagh</dc:creator>
  <cp:lastModifiedBy>Greg Wilson</cp:lastModifiedBy>
  <cp:revision>9</cp:revision>
  <dcterms:created xsi:type="dcterms:W3CDTF">2015-03-26T23:46:35Z</dcterms:created>
  <dcterms:modified xsi:type="dcterms:W3CDTF">2015-04-10T21:33:32Z</dcterms:modified>
</cp:coreProperties>
</file>